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5" r:id="rId11"/>
    <p:sldId id="266" r:id="rId12"/>
    <p:sldId id="273" r:id="rId13"/>
    <p:sldId id="275" r:id="rId14"/>
    <p:sldId id="276" r:id="rId15"/>
    <p:sldId id="267" r:id="rId16"/>
    <p:sldId id="270" r:id="rId17"/>
    <p:sldId id="268" r:id="rId18"/>
    <p:sldId id="269" r:id="rId19"/>
    <p:sldId id="271" r:id="rId20"/>
    <p:sldId id="272" r:id="rId21"/>
    <p:sldId id="274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845" autoAdjust="0"/>
  </p:normalViewPr>
  <p:slideViewPr>
    <p:cSldViewPr snapToGrid="0">
      <p:cViewPr>
        <p:scale>
          <a:sx n="100" d="100"/>
          <a:sy n="100" d="100"/>
        </p:scale>
        <p:origin x="-516" y="984"/>
      </p:cViewPr>
      <p:guideLst>
        <p:guide orient="horz" pos="2160"/>
        <p:guide orient="horz" pos="3798"/>
        <p:guide pos="5156"/>
        <p:guide pos="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6C4F1-9942-46BC-8127-DC733857A9B9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D1F47-A04E-4CE6-92F3-DEA6D10A8D4B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Station 1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FB18643-3A71-4925-903C-C28C7C322D03}" type="parTrans" cxnId="{8E439CE1-F51F-4A87-B2E2-E85CF5C90C3A}">
      <dgm:prSet/>
      <dgm:spPr/>
      <dgm:t>
        <a:bodyPr/>
        <a:lstStyle/>
        <a:p>
          <a:endParaRPr lang="en-US"/>
        </a:p>
      </dgm:t>
    </dgm:pt>
    <dgm:pt modelId="{8CECFE06-E21E-4149-A20C-AA5C2F6A75F7}" type="sibTrans" cxnId="{8E439CE1-F51F-4A87-B2E2-E85CF5C90C3A}">
      <dgm:prSet/>
      <dgm:spPr/>
      <dgm:t>
        <a:bodyPr/>
        <a:lstStyle/>
        <a:p>
          <a:endParaRPr lang="en-US"/>
        </a:p>
      </dgm:t>
    </dgm:pt>
    <dgm:pt modelId="{D1058227-9169-477B-95A0-752E37A4B7BE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Electron Gun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F7616831-3B81-478A-8082-F7AF0C105AE0}" type="parTrans" cxnId="{C0B91F0F-D980-4A21-9D0F-8653BF946337}">
      <dgm:prSet/>
      <dgm:spPr/>
      <dgm:t>
        <a:bodyPr/>
        <a:lstStyle/>
        <a:p>
          <a:endParaRPr lang="en-US"/>
        </a:p>
      </dgm:t>
    </dgm:pt>
    <dgm:pt modelId="{A7205194-90A3-46BF-B1E8-5B8305BF80B0}" type="sibTrans" cxnId="{C0B91F0F-D980-4A21-9D0F-8653BF946337}">
      <dgm:prSet/>
      <dgm:spPr/>
      <dgm:t>
        <a:bodyPr/>
        <a:lstStyle/>
        <a:p>
          <a:endParaRPr lang="en-US"/>
        </a:p>
      </dgm:t>
    </dgm:pt>
    <dgm:pt modelId="{A5221E18-ADA6-48D5-A35B-BDEB67609874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819224E-FA27-4367-BD43-78C95A701B27}" type="parTrans" cxnId="{DAE1E13C-565B-49D9-BF7C-FA89BAFB3F8E}">
      <dgm:prSet/>
      <dgm:spPr/>
      <dgm:t>
        <a:bodyPr/>
        <a:lstStyle/>
        <a:p>
          <a:endParaRPr lang="en-US"/>
        </a:p>
      </dgm:t>
    </dgm:pt>
    <dgm:pt modelId="{E36A49F0-F549-4906-94D1-8C861B086B1A}" type="sibTrans" cxnId="{DAE1E13C-565B-49D9-BF7C-FA89BAFB3F8E}">
      <dgm:prSet/>
      <dgm:spPr/>
      <dgm:t>
        <a:bodyPr/>
        <a:lstStyle/>
        <a:p>
          <a:endParaRPr lang="en-US"/>
        </a:p>
      </dgm:t>
    </dgm:pt>
    <dgm:pt modelId="{8510718E-68A3-423A-BDA6-2C6BE5CB9D9B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Station 2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490EBAF4-570D-488A-91E1-FEB2150FFA02}" type="parTrans" cxnId="{A6EE1530-4BEA-4BF6-80D2-BAEDA79DBCEE}">
      <dgm:prSet/>
      <dgm:spPr/>
      <dgm:t>
        <a:bodyPr/>
        <a:lstStyle/>
        <a:p>
          <a:endParaRPr lang="en-US"/>
        </a:p>
      </dgm:t>
    </dgm:pt>
    <dgm:pt modelId="{272875A9-5BF6-4303-9328-CD3A33F1AB41}" type="sibTrans" cxnId="{A6EE1530-4BEA-4BF6-80D2-BAEDA79DBCEE}">
      <dgm:prSet/>
      <dgm:spPr/>
      <dgm:t>
        <a:bodyPr/>
        <a:lstStyle/>
        <a:p>
          <a:endParaRPr lang="en-US"/>
        </a:p>
      </dgm:t>
    </dgm:pt>
    <dgm:pt modelId="{0AEA6580-405A-4909-8A12-AC7EA02489E1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Accelerating section 1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2CA27171-C733-4B9C-A0C3-4D5DF7153E8D}" type="parTrans" cxnId="{C5A869E1-6B0F-4B81-9A3D-E4F4262E5229}">
      <dgm:prSet/>
      <dgm:spPr/>
      <dgm:t>
        <a:bodyPr/>
        <a:lstStyle/>
        <a:p>
          <a:endParaRPr lang="en-US"/>
        </a:p>
      </dgm:t>
    </dgm:pt>
    <dgm:pt modelId="{A74F7AFF-60D8-4B33-8160-28E609D88A9E}" type="sibTrans" cxnId="{C5A869E1-6B0F-4B81-9A3D-E4F4262E5229}">
      <dgm:prSet/>
      <dgm:spPr/>
      <dgm:t>
        <a:bodyPr/>
        <a:lstStyle/>
        <a:p>
          <a:endParaRPr lang="en-US"/>
        </a:p>
      </dgm:t>
    </dgm:pt>
    <dgm:pt modelId="{FC346F1D-0775-4773-8A2B-2CBAD1E940A0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Quadrupoles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ACE4788B-F088-4883-8F93-6A0C7B2690C9}" type="parTrans" cxnId="{C34C3190-2EC1-4003-8AE8-A3FBEAF4D927}">
      <dgm:prSet/>
      <dgm:spPr/>
      <dgm:t>
        <a:bodyPr/>
        <a:lstStyle/>
        <a:p>
          <a:endParaRPr lang="en-US"/>
        </a:p>
      </dgm:t>
    </dgm:pt>
    <dgm:pt modelId="{36600743-6A61-4578-B40E-4E4A5EDBAE96}" type="sibTrans" cxnId="{C34C3190-2EC1-4003-8AE8-A3FBEAF4D927}">
      <dgm:prSet/>
      <dgm:spPr/>
      <dgm:t>
        <a:bodyPr/>
        <a:lstStyle/>
        <a:p>
          <a:endParaRPr lang="en-US"/>
        </a:p>
      </dgm:t>
    </dgm:pt>
    <dgm:pt modelId="{09885CB8-1506-4F3A-AB0E-47BBD5E1C3B6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Station 3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5923A9D-2195-44F6-A19B-77072B4768E3}" type="parTrans" cxnId="{AE9CBFC4-7B6A-4F70-AA47-F490F65B2B43}">
      <dgm:prSet/>
      <dgm:spPr/>
      <dgm:t>
        <a:bodyPr/>
        <a:lstStyle/>
        <a:p>
          <a:endParaRPr lang="en-US"/>
        </a:p>
      </dgm:t>
    </dgm:pt>
    <dgm:pt modelId="{CE77729D-1657-4036-8FA1-F2E1342F6617}" type="sibTrans" cxnId="{AE9CBFC4-7B6A-4F70-AA47-F490F65B2B43}">
      <dgm:prSet/>
      <dgm:spPr/>
      <dgm:t>
        <a:bodyPr/>
        <a:lstStyle/>
        <a:p>
          <a:endParaRPr lang="en-US"/>
        </a:p>
      </dgm:t>
    </dgm:pt>
    <dgm:pt modelId="{03209536-2A75-47B6-A187-E1868123696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Accelerating Section 2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228FC96D-56EF-4083-82F7-1F0BCCDCA841}" type="parTrans" cxnId="{41C71DA1-6593-43FE-BDA5-780DA4C1BC9A}">
      <dgm:prSet/>
      <dgm:spPr/>
      <dgm:t>
        <a:bodyPr/>
        <a:lstStyle/>
        <a:p>
          <a:endParaRPr lang="en-US"/>
        </a:p>
      </dgm:t>
    </dgm:pt>
    <dgm:pt modelId="{A280F280-9167-4268-A6C4-838CEF0575F9}" type="sibTrans" cxnId="{41C71DA1-6593-43FE-BDA5-780DA4C1BC9A}">
      <dgm:prSet/>
      <dgm:spPr/>
      <dgm:t>
        <a:bodyPr/>
        <a:lstStyle/>
        <a:p>
          <a:endParaRPr lang="en-US"/>
        </a:p>
      </dgm:t>
    </dgm:pt>
    <dgm:pt modelId="{3033CAE4-4592-465E-B5B1-F6651C242AB5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03F8A6B-185A-4742-8FC8-79E3E5C0E90E}" type="parTrans" cxnId="{7024171A-D3AF-48B4-9990-B187E7D13D70}">
      <dgm:prSet/>
      <dgm:spPr/>
      <dgm:t>
        <a:bodyPr/>
        <a:lstStyle/>
        <a:p>
          <a:endParaRPr lang="en-US"/>
        </a:p>
      </dgm:t>
    </dgm:pt>
    <dgm:pt modelId="{403F05D0-8E69-4C91-A198-22FC8BCC276B}" type="sibTrans" cxnId="{7024171A-D3AF-48B4-9990-B187E7D13D70}">
      <dgm:prSet/>
      <dgm:spPr/>
      <dgm:t>
        <a:bodyPr/>
        <a:lstStyle/>
        <a:p>
          <a:endParaRPr lang="en-US"/>
        </a:p>
      </dgm:t>
    </dgm:pt>
    <dgm:pt modelId="{84FD8C9C-D169-47BA-936C-19D28D6CE5C2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Solenoids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47FC737-5963-4F2B-A483-7D259E53A4FB}" type="parTrans" cxnId="{C67AF4E2-9196-4A36-8698-DD9C82F1853A}">
      <dgm:prSet/>
      <dgm:spPr/>
      <dgm:t>
        <a:bodyPr/>
        <a:lstStyle/>
        <a:p>
          <a:endParaRPr lang="en-US"/>
        </a:p>
      </dgm:t>
    </dgm:pt>
    <dgm:pt modelId="{A1BEF441-0BAD-41E4-9DDB-7C492DF01B43}" type="sibTrans" cxnId="{C67AF4E2-9196-4A36-8698-DD9C82F1853A}">
      <dgm:prSet/>
      <dgm:spPr/>
      <dgm:t>
        <a:bodyPr/>
        <a:lstStyle/>
        <a:p>
          <a:endParaRPr lang="en-US"/>
        </a:p>
      </dgm:t>
    </dgm:pt>
    <dgm:pt modelId="{B0714D2C-872E-42C3-84F2-1C9D280E3E05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Dump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05E58AAC-C89F-482D-8552-8E78DE03D67E}" type="parTrans" cxnId="{57327D05-0322-4142-8438-E8C6E7DDA183}">
      <dgm:prSet/>
      <dgm:spPr/>
      <dgm:t>
        <a:bodyPr/>
        <a:lstStyle/>
        <a:p>
          <a:endParaRPr lang="en-US"/>
        </a:p>
      </dgm:t>
    </dgm:pt>
    <dgm:pt modelId="{9992D73C-700D-4D49-BF51-E05CFEC705FB}" type="sibTrans" cxnId="{57327D05-0322-4142-8438-E8C6E7DDA183}">
      <dgm:prSet/>
      <dgm:spPr/>
      <dgm:t>
        <a:bodyPr/>
        <a:lstStyle/>
        <a:p>
          <a:endParaRPr lang="en-US"/>
        </a:p>
      </dgm:t>
    </dgm:pt>
    <dgm:pt modelId="{03C7161E-46F1-4B1B-811A-1CCC697A5C7F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Load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A8D170B1-71BA-499C-95C5-459DA6916C93}" type="parTrans" cxnId="{1D6C6F56-29AF-45E8-9DFC-250A228D1582}">
      <dgm:prSet/>
      <dgm:spPr/>
      <dgm:t>
        <a:bodyPr/>
        <a:lstStyle/>
        <a:p>
          <a:endParaRPr lang="en-US"/>
        </a:p>
      </dgm:t>
    </dgm:pt>
    <dgm:pt modelId="{A4D24DEA-D631-4FCC-824F-DC6E33478750}" type="sibTrans" cxnId="{1D6C6F56-29AF-45E8-9DFC-250A228D1582}">
      <dgm:prSet/>
      <dgm:spPr/>
      <dgm:t>
        <a:bodyPr/>
        <a:lstStyle/>
        <a:p>
          <a:endParaRPr lang="en-US"/>
        </a:p>
      </dgm:t>
    </dgm:pt>
    <dgm:pt modelId="{74139B83-3CEB-49CC-80E6-70F8BB01143A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5475A54-516B-483A-A33F-6319C8C65BD7}" type="parTrans" cxnId="{5284D0CD-EC8B-4A29-985D-DB24D932F1A2}">
      <dgm:prSet/>
      <dgm:spPr/>
      <dgm:t>
        <a:bodyPr/>
        <a:lstStyle/>
        <a:p>
          <a:endParaRPr lang="en-US"/>
        </a:p>
      </dgm:t>
    </dgm:pt>
    <dgm:pt modelId="{709FEE78-F2D3-4F17-A5E3-99FD4F13B343}" type="sibTrans" cxnId="{5284D0CD-EC8B-4A29-985D-DB24D932F1A2}">
      <dgm:prSet/>
      <dgm:spPr/>
      <dgm:t>
        <a:bodyPr/>
        <a:lstStyle/>
        <a:p>
          <a:endParaRPr lang="en-US"/>
        </a:p>
      </dgm:t>
    </dgm:pt>
    <dgm:pt modelId="{1B859BAB-6F38-4707-BDE9-095A3476ACCD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Loads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68DB214-6F62-4545-8FA8-EA5AFDFA2976}" type="parTrans" cxnId="{4710A520-3FBA-4D06-838E-BCF0D732A59B}">
      <dgm:prSet/>
      <dgm:spPr/>
      <dgm:t>
        <a:bodyPr/>
        <a:lstStyle/>
        <a:p>
          <a:endParaRPr lang="en-US"/>
        </a:p>
      </dgm:t>
    </dgm:pt>
    <dgm:pt modelId="{EDB8E41D-3F4B-4BFD-844B-815F42E78644}" type="sibTrans" cxnId="{4710A520-3FBA-4D06-838E-BCF0D732A59B}">
      <dgm:prSet/>
      <dgm:spPr/>
      <dgm:t>
        <a:bodyPr/>
        <a:lstStyle/>
        <a:p>
          <a:endParaRPr lang="en-US"/>
        </a:p>
      </dgm:t>
    </dgm:pt>
    <dgm:pt modelId="{10FF99B8-D885-4190-963E-00F23AC1824E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Beam Dumps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B8C603CB-727A-4292-8885-2A0EA0309EDE}" type="parTrans" cxnId="{E420F5AB-8467-4D3A-A703-791C6F85D55F}">
      <dgm:prSet/>
      <dgm:spPr/>
      <dgm:t>
        <a:bodyPr/>
        <a:lstStyle/>
        <a:p>
          <a:endParaRPr lang="en-US"/>
        </a:p>
      </dgm:t>
    </dgm:pt>
    <dgm:pt modelId="{CD7D01C7-0B2A-46D8-9572-9762EA1846D8}" type="sibTrans" cxnId="{E420F5AB-8467-4D3A-A703-791C6F85D55F}">
      <dgm:prSet/>
      <dgm:spPr/>
      <dgm:t>
        <a:bodyPr/>
        <a:lstStyle/>
        <a:p>
          <a:endParaRPr lang="en-US"/>
        </a:p>
      </dgm:t>
    </dgm:pt>
    <dgm:pt modelId="{F0CEC0DC-314A-4578-8E2B-993F03FC02A9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Loads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B8844081-6700-49FA-B35A-0628E8D8AE32}" type="parTrans" cxnId="{6A3966EB-0310-4E52-93CE-6CC00A9FD84F}">
      <dgm:prSet/>
      <dgm:spPr/>
      <dgm:t>
        <a:bodyPr/>
        <a:lstStyle/>
        <a:p>
          <a:endParaRPr lang="en-US"/>
        </a:p>
      </dgm:t>
    </dgm:pt>
    <dgm:pt modelId="{4D4A13EF-58B9-43DC-9C46-DD33CB279619}" type="sibTrans" cxnId="{6A3966EB-0310-4E52-93CE-6CC00A9FD84F}">
      <dgm:prSet/>
      <dgm:spPr/>
      <dgm:t>
        <a:bodyPr/>
        <a:lstStyle/>
        <a:p>
          <a:endParaRPr lang="en-US"/>
        </a:p>
      </dgm:t>
    </dgm:pt>
    <dgm:pt modelId="{007A488F-F922-4687-A262-FD4332B84AA0}" type="pres">
      <dgm:prSet presAssocID="{AA46C4F1-9942-46BC-8127-DC733857A9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143EC-CBBB-4962-B9D2-C392F0B8E9E6}" type="pres">
      <dgm:prSet presAssocID="{AA46C4F1-9942-46BC-8127-DC733857A9B9}" presName="fgShape" presStyleLbl="fgShp" presStyleIdx="0" presStyleCnt="1"/>
      <dgm:spPr/>
    </dgm:pt>
    <dgm:pt modelId="{5CCC4ED0-54B9-4ADF-98AF-B67BB3812298}" type="pres">
      <dgm:prSet presAssocID="{AA46C4F1-9942-46BC-8127-DC733857A9B9}" presName="linComp" presStyleCnt="0"/>
      <dgm:spPr/>
    </dgm:pt>
    <dgm:pt modelId="{ACCC848C-BA09-42E5-B020-88EC96AD6E53}" type="pres">
      <dgm:prSet presAssocID="{492D1F47-A04E-4CE6-92F3-DEA6D10A8D4B}" presName="compNode" presStyleCnt="0"/>
      <dgm:spPr/>
    </dgm:pt>
    <dgm:pt modelId="{0FE54741-F31D-4996-AF26-C5A48FB0A116}" type="pres">
      <dgm:prSet presAssocID="{492D1F47-A04E-4CE6-92F3-DEA6D10A8D4B}" presName="bkgdShape" presStyleLbl="node1" presStyleIdx="0" presStyleCnt="3"/>
      <dgm:spPr/>
      <dgm:t>
        <a:bodyPr/>
        <a:lstStyle/>
        <a:p>
          <a:endParaRPr lang="en-US"/>
        </a:p>
      </dgm:t>
    </dgm:pt>
    <dgm:pt modelId="{934BD0A1-58E5-4A1B-8F5B-9794E86B7F0B}" type="pres">
      <dgm:prSet presAssocID="{492D1F47-A04E-4CE6-92F3-DEA6D10A8D4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1AC65-F35D-44AD-86C4-0BE1E2B8D561}" type="pres">
      <dgm:prSet presAssocID="{492D1F47-A04E-4CE6-92F3-DEA6D10A8D4B}" presName="invisiNode" presStyleLbl="node1" presStyleIdx="0" presStyleCnt="3"/>
      <dgm:spPr/>
    </dgm:pt>
    <dgm:pt modelId="{AF1D147D-DEA1-471F-AB03-DAF11F82D7A6}" type="pres">
      <dgm:prSet presAssocID="{492D1F47-A04E-4CE6-92F3-DEA6D10A8D4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BF3660-A2E4-4133-84CD-AFF171604174}" type="pres">
      <dgm:prSet presAssocID="{8CECFE06-E21E-4149-A20C-AA5C2F6A75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1AB74E-F95C-4A7F-8C07-6237237E5B7D}" type="pres">
      <dgm:prSet presAssocID="{8510718E-68A3-423A-BDA6-2C6BE5CB9D9B}" presName="compNode" presStyleCnt="0"/>
      <dgm:spPr/>
    </dgm:pt>
    <dgm:pt modelId="{279AF99B-7AD2-44CD-8E9A-E8C50149B219}" type="pres">
      <dgm:prSet presAssocID="{8510718E-68A3-423A-BDA6-2C6BE5CB9D9B}" presName="bkgdShape" presStyleLbl="node1" presStyleIdx="1" presStyleCnt="3"/>
      <dgm:spPr/>
      <dgm:t>
        <a:bodyPr/>
        <a:lstStyle/>
        <a:p>
          <a:endParaRPr lang="en-US"/>
        </a:p>
      </dgm:t>
    </dgm:pt>
    <dgm:pt modelId="{34BCC9C5-9A82-4021-A064-F54223DA8AA1}" type="pres">
      <dgm:prSet presAssocID="{8510718E-68A3-423A-BDA6-2C6BE5CB9D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B4C6-B004-4253-A6B3-B03D560C8D8D}" type="pres">
      <dgm:prSet presAssocID="{8510718E-68A3-423A-BDA6-2C6BE5CB9D9B}" presName="invisiNode" presStyleLbl="node1" presStyleIdx="1" presStyleCnt="3"/>
      <dgm:spPr/>
    </dgm:pt>
    <dgm:pt modelId="{E713204F-109A-45B8-B492-66E5FBF16ECC}" type="pres">
      <dgm:prSet presAssocID="{8510718E-68A3-423A-BDA6-2C6BE5CB9D9B}" presName="imagNode" presStyleLbl="fgImgPlace1" presStyleIdx="1" presStyleCnt="3" custScaleX="79312" custScaleY="668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0D3452-1DF6-4E7F-80ED-27E996FBB4EC}" type="pres">
      <dgm:prSet presAssocID="{272875A9-5BF6-4303-9328-CD3A33F1AB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AD6C6-2726-4E1F-88AE-447F686244D9}" type="pres">
      <dgm:prSet presAssocID="{09885CB8-1506-4F3A-AB0E-47BBD5E1C3B6}" presName="compNode" presStyleCnt="0"/>
      <dgm:spPr/>
    </dgm:pt>
    <dgm:pt modelId="{BC6AC2A0-4397-4EF9-B8B1-AAFE80106D95}" type="pres">
      <dgm:prSet presAssocID="{09885CB8-1506-4F3A-AB0E-47BBD5E1C3B6}" presName="bkgdShape" presStyleLbl="node1" presStyleIdx="2" presStyleCnt="3"/>
      <dgm:spPr/>
      <dgm:t>
        <a:bodyPr/>
        <a:lstStyle/>
        <a:p>
          <a:endParaRPr lang="en-US"/>
        </a:p>
      </dgm:t>
    </dgm:pt>
    <dgm:pt modelId="{A15D9629-28DC-4BA0-B5BA-8D7B3934F3B1}" type="pres">
      <dgm:prSet presAssocID="{09885CB8-1506-4F3A-AB0E-47BBD5E1C3B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2F60C-DB54-47B1-AF67-0895D4C903B7}" type="pres">
      <dgm:prSet presAssocID="{09885CB8-1506-4F3A-AB0E-47BBD5E1C3B6}" presName="invisiNode" presStyleLbl="node1" presStyleIdx="2" presStyleCnt="3"/>
      <dgm:spPr/>
    </dgm:pt>
    <dgm:pt modelId="{1B5DCD4E-4915-43FD-B333-9F054AA01067}" type="pres">
      <dgm:prSet presAssocID="{09885CB8-1506-4F3A-AB0E-47BBD5E1C3B6}" presName="imagNode" presStyleLbl="fgImgPlace1" presStyleIdx="2" presStyleCnt="3" custScaleX="89881" custScaleY="835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0B91F0F-D980-4A21-9D0F-8653BF946337}" srcId="{492D1F47-A04E-4CE6-92F3-DEA6D10A8D4B}" destId="{D1058227-9169-477B-95A0-752E37A4B7BE}" srcOrd="0" destOrd="0" parTransId="{F7616831-3B81-478A-8082-F7AF0C105AE0}" sibTransId="{A7205194-90A3-46BF-B1E8-5B8305BF80B0}"/>
    <dgm:cxn modelId="{ACB6A870-07C2-4CB6-8F81-F14717F3D55B}" type="presOf" srcId="{A5221E18-ADA6-48D5-A35B-BDEB67609874}" destId="{934BD0A1-58E5-4A1B-8F5B-9794E86B7F0B}" srcOrd="1" destOrd="2" presId="urn:microsoft.com/office/officeart/2005/8/layout/hList7"/>
    <dgm:cxn modelId="{8005A24A-B138-412D-99E0-D8AC2B8B8992}" type="presOf" srcId="{03209536-2A75-47B6-A187-E18681236960}" destId="{BC6AC2A0-4397-4EF9-B8B1-AAFE80106D95}" srcOrd="0" destOrd="1" presId="urn:microsoft.com/office/officeart/2005/8/layout/hList7"/>
    <dgm:cxn modelId="{65EA80E4-6185-47E6-9370-AFDA8E403163}" type="presOf" srcId="{0AEA6580-405A-4909-8A12-AC7EA02489E1}" destId="{34BCC9C5-9A82-4021-A064-F54223DA8AA1}" srcOrd="1" destOrd="1" presId="urn:microsoft.com/office/officeart/2005/8/layout/hList7"/>
    <dgm:cxn modelId="{5E377CCB-7A7E-467C-BF6C-E174B33B4544}" type="presOf" srcId="{84FD8C9C-D169-47BA-936C-19D28D6CE5C2}" destId="{934BD0A1-58E5-4A1B-8F5B-9794E86B7F0B}" srcOrd="1" destOrd="3" presId="urn:microsoft.com/office/officeart/2005/8/layout/hList7"/>
    <dgm:cxn modelId="{F251A1A6-7C07-4E1E-9B79-2D9DFAB3FBE3}" type="presOf" srcId="{10FF99B8-D885-4190-963E-00F23AC1824E}" destId="{A15D9629-28DC-4BA0-B5BA-8D7B3934F3B1}" srcOrd="1" destOrd="3" presId="urn:microsoft.com/office/officeart/2005/8/layout/hList7"/>
    <dgm:cxn modelId="{8E25ED0E-3884-48CE-B615-46EB61C27938}" type="presOf" srcId="{F0CEC0DC-314A-4578-8E2B-993F03FC02A9}" destId="{BC6AC2A0-4397-4EF9-B8B1-AAFE80106D95}" srcOrd="0" destOrd="4" presId="urn:microsoft.com/office/officeart/2005/8/layout/hList7"/>
    <dgm:cxn modelId="{B73E9BEA-3CD6-43F7-A21A-BDDA30B000E3}" type="presOf" srcId="{84FD8C9C-D169-47BA-936C-19D28D6CE5C2}" destId="{0FE54741-F31D-4996-AF26-C5A48FB0A116}" srcOrd="0" destOrd="3" presId="urn:microsoft.com/office/officeart/2005/8/layout/hList7"/>
    <dgm:cxn modelId="{8F9DC30C-0F7F-4CB6-BD82-3C3233A76450}" type="presOf" srcId="{09885CB8-1506-4F3A-AB0E-47BBD5E1C3B6}" destId="{BC6AC2A0-4397-4EF9-B8B1-AAFE80106D95}" srcOrd="0" destOrd="0" presId="urn:microsoft.com/office/officeart/2005/8/layout/hList7"/>
    <dgm:cxn modelId="{1D6C6F56-29AF-45E8-9DFC-250A228D1582}" srcId="{492D1F47-A04E-4CE6-92F3-DEA6D10A8D4B}" destId="{03C7161E-46F1-4B1B-811A-1CCC697A5C7F}" srcOrd="4" destOrd="0" parTransId="{A8D170B1-71BA-499C-95C5-459DA6916C93}" sibTransId="{A4D24DEA-D631-4FCC-824F-DC6E33478750}"/>
    <dgm:cxn modelId="{57327D05-0322-4142-8438-E8C6E7DDA183}" srcId="{492D1F47-A04E-4CE6-92F3-DEA6D10A8D4B}" destId="{B0714D2C-872E-42C3-84F2-1C9D280E3E05}" srcOrd="3" destOrd="0" parTransId="{05E58AAC-C89F-482D-8552-8E78DE03D67E}" sibTransId="{9992D73C-700D-4D49-BF51-E05CFEC705FB}"/>
    <dgm:cxn modelId="{6A3966EB-0310-4E52-93CE-6CC00A9FD84F}" srcId="{09885CB8-1506-4F3A-AB0E-47BBD5E1C3B6}" destId="{F0CEC0DC-314A-4578-8E2B-993F03FC02A9}" srcOrd="3" destOrd="0" parTransId="{B8844081-6700-49FA-B35A-0628E8D8AE32}" sibTransId="{4D4A13EF-58B9-43DC-9C46-DD33CB279619}"/>
    <dgm:cxn modelId="{EE3E6CF4-19F0-478C-B065-636F9FE596F6}" type="presOf" srcId="{B0714D2C-872E-42C3-84F2-1C9D280E3E05}" destId="{934BD0A1-58E5-4A1B-8F5B-9794E86B7F0B}" srcOrd="1" destOrd="4" presId="urn:microsoft.com/office/officeart/2005/8/layout/hList7"/>
    <dgm:cxn modelId="{63DB597E-4CB0-4200-B9E7-FF61672FFD26}" type="presOf" srcId="{FC346F1D-0775-4773-8A2B-2CBAD1E940A0}" destId="{279AF99B-7AD2-44CD-8E9A-E8C50149B219}" srcOrd="0" destOrd="3" presId="urn:microsoft.com/office/officeart/2005/8/layout/hList7"/>
    <dgm:cxn modelId="{998A0212-8724-4479-AD37-95E59454C483}" type="presOf" srcId="{03C7161E-46F1-4B1B-811A-1CCC697A5C7F}" destId="{0FE54741-F31D-4996-AF26-C5A48FB0A116}" srcOrd="0" destOrd="5" presId="urn:microsoft.com/office/officeart/2005/8/layout/hList7"/>
    <dgm:cxn modelId="{F1FBA563-1E3F-4549-BD86-B90A875809A6}" type="presOf" srcId="{D1058227-9169-477B-95A0-752E37A4B7BE}" destId="{934BD0A1-58E5-4A1B-8F5B-9794E86B7F0B}" srcOrd="1" destOrd="1" presId="urn:microsoft.com/office/officeart/2005/8/layout/hList7"/>
    <dgm:cxn modelId="{D6D06D72-102B-4593-8A9D-3A5CC7BB44E7}" type="presOf" srcId="{492D1F47-A04E-4CE6-92F3-DEA6D10A8D4B}" destId="{0FE54741-F31D-4996-AF26-C5A48FB0A116}" srcOrd="0" destOrd="0" presId="urn:microsoft.com/office/officeart/2005/8/layout/hList7"/>
    <dgm:cxn modelId="{BEDD5D36-52B2-4D88-B05B-3D6A1AB82B9C}" type="presOf" srcId="{272875A9-5BF6-4303-9328-CD3A33F1AB41}" destId="{000D3452-1DF6-4E7F-80ED-27E996FBB4EC}" srcOrd="0" destOrd="0" presId="urn:microsoft.com/office/officeart/2005/8/layout/hList7"/>
    <dgm:cxn modelId="{5284D0CD-EC8B-4A29-985D-DB24D932F1A2}" srcId="{8510718E-68A3-423A-BDA6-2C6BE5CB9D9B}" destId="{74139B83-3CEB-49CC-80E6-70F8BB01143A}" srcOrd="1" destOrd="0" parTransId="{55475A54-516B-483A-A33F-6319C8C65BD7}" sibTransId="{709FEE78-F2D3-4F17-A5E3-99FD4F13B343}"/>
    <dgm:cxn modelId="{C34C3190-2EC1-4003-8AE8-A3FBEAF4D927}" srcId="{8510718E-68A3-423A-BDA6-2C6BE5CB9D9B}" destId="{FC346F1D-0775-4773-8A2B-2CBAD1E940A0}" srcOrd="2" destOrd="0" parTransId="{ACE4788B-F088-4883-8F93-6A0C7B2690C9}" sibTransId="{36600743-6A61-4578-B40E-4E4A5EDBAE96}"/>
    <dgm:cxn modelId="{8E439CE1-F51F-4A87-B2E2-E85CF5C90C3A}" srcId="{AA46C4F1-9942-46BC-8127-DC733857A9B9}" destId="{492D1F47-A04E-4CE6-92F3-DEA6D10A8D4B}" srcOrd="0" destOrd="0" parTransId="{9FB18643-3A71-4925-903C-C28C7C322D03}" sibTransId="{8CECFE06-E21E-4149-A20C-AA5C2F6A75F7}"/>
    <dgm:cxn modelId="{33E6E47D-1207-401F-8B4F-1C886D43D229}" type="presOf" srcId="{F0CEC0DC-314A-4578-8E2B-993F03FC02A9}" destId="{A15D9629-28DC-4BA0-B5BA-8D7B3934F3B1}" srcOrd="1" destOrd="4" presId="urn:microsoft.com/office/officeart/2005/8/layout/hList7"/>
    <dgm:cxn modelId="{DAE1E13C-565B-49D9-BF7C-FA89BAFB3F8E}" srcId="{492D1F47-A04E-4CE6-92F3-DEA6D10A8D4B}" destId="{A5221E18-ADA6-48D5-A35B-BDEB67609874}" srcOrd="1" destOrd="0" parTransId="{9819224E-FA27-4367-BD43-78C95A701B27}" sibTransId="{E36A49F0-F549-4906-94D1-8C861B086B1A}"/>
    <dgm:cxn modelId="{7CA1D2AB-159C-46E7-A417-D59EA592BE17}" type="presOf" srcId="{A5221E18-ADA6-48D5-A35B-BDEB67609874}" destId="{0FE54741-F31D-4996-AF26-C5A48FB0A116}" srcOrd="0" destOrd="2" presId="urn:microsoft.com/office/officeart/2005/8/layout/hList7"/>
    <dgm:cxn modelId="{372744CD-631E-47BC-A66F-83DD4EF61CD7}" type="presOf" srcId="{10FF99B8-D885-4190-963E-00F23AC1824E}" destId="{BC6AC2A0-4397-4EF9-B8B1-AAFE80106D95}" srcOrd="0" destOrd="3" presId="urn:microsoft.com/office/officeart/2005/8/layout/hList7"/>
    <dgm:cxn modelId="{AE9CBFC4-7B6A-4F70-AA47-F490F65B2B43}" srcId="{AA46C4F1-9942-46BC-8127-DC733857A9B9}" destId="{09885CB8-1506-4F3A-AB0E-47BBD5E1C3B6}" srcOrd="2" destOrd="0" parTransId="{D5923A9D-2195-44F6-A19B-77072B4768E3}" sibTransId="{CE77729D-1657-4036-8FA1-F2E1342F6617}"/>
    <dgm:cxn modelId="{7024171A-D3AF-48B4-9990-B187E7D13D70}" srcId="{09885CB8-1506-4F3A-AB0E-47BBD5E1C3B6}" destId="{3033CAE4-4592-465E-B5B1-F6651C242AB5}" srcOrd="1" destOrd="0" parTransId="{503F8A6B-185A-4742-8FC8-79E3E5C0E90E}" sibTransId="{403F05D0-8E69-4C91-A198-22FC8BCC276B}"/>
    <dgm:cxn modelId="{11B8E7AB-6039-4D37-8487-B9EA8721B439}" type="presOf" srcId="{D1058227-9169-477B-95A0-752E37A4B7BE}" destId="{0FE54741-F31D-4996-AF26-C5A48FB0A116}" srcOrd="0" destOrd="1" presId="urn:microsoft.com/office/officeart/2005/8/layout/hList7"/>
    <dgm:cxn modelId="{1BC3D463-B14B-4578-B281-EF42C46A66F2}" type="presOf" srcId="{1B859BAB-6F38-4707-BDE9-095A3476ACCD}" destId="{279AF99B-7AD2-44CD-8E9A-E8C50149B219}" srcOrd="0" destOrd="4" presId="urn:microsoft.com/office/officeart/2005/8/layout/hList7"/>
    <dgm:cxn modelId="{4710A520-3FBA-4D06-838E-BCF0D732A59B}" srcId="{8510718E-68A3-423A-BDA6-2C6BE5CB9D9B}" destId="{1B859BAB-6F38-4707-BDE9-095A3476ACCD}" srcOrd="3" destOrd="0" parTransId="{968DB214-6F62-4545-8FA8-EA5AFDFA2976}" sibTransId="{EDB8E41D-3F4B-4BFD-844B-815F42E78644}"/>
    <dgm:cxn modelId="{E643CCFD-315D-4D8E-B8B4-F3D95F3B6AB6}" type="presOf" srcId="{8510718E-68A3-423A-BDA6-2C6BE5CB9D9B}" destId="{34BCC9C5-9A82-4021-A064-F54223DA8AA1}" srcOrd="1" destOrd="0" presId="urn:microsoft.com/office/officeart/2005/8/layout/hList7"/>
    <dgm:cxn modelId="{A2A0833A-CDD3-475A-8778-E3847F94CB5F}" type="presOf" srcId="{74139B83-3CEB-49CC-80E6-70F8BB01143A}" destId="{279AF99B-7AD2-44CD-8E9A-E8C50149B219}" srcOrd="0" destOrd="2" presId="urn:microsoft.com/office/officeart/2005/8/layout/hList7"/>
    <dgm:cxn modelId="{E3F83B24-A1FA-43BF-BCCF-77E31874EDE5}" type="presOf" srcId="{3033CAE4-4592-465E-B5B1-F6651C242AB5}" destId="{A15D9629-28DC-4BA0-B5BA-8D7B3934F3B1}" srcOrd="1" destOrd="2" presId="urn:microsoft.com/office/officeart/2005/8/layout/hList7"/>
    <dgm:cxn modelId="{04B9022C-6A62-42E2-A3A7-FAC8E8661D3B}" type="presOf" srcId="{09885CB8-1506-4F3A-AB0E-47BBD5E1C3B6}" destId="{A15D9629-28DC-4BA0-B5BA-8D7B3934F3B1}" srcOrd="1" destOrd="0" presId="urn:microsoft.com/office/officeart/2005/8/layout/hList7"/>
    <dgm:cxn modelId="{98BDEFC6-E14D-4181-8C06-2D987AC8C55B}" type="presOf" srcId="{3033CAE4-4592-465E-B5B1-F6651C242AB5}" destId="{BC6AC2A0-4397-4EF9-B8B1-AAFE80106D95}" srcOrd="0" destOrd="2" presId="urn:microsoft.com/office/officeart/2005/8/layout/hList7"/>
    <dgm:cxn modelId="{619D7E5C-E8D6-4069-A756-BA79E046DEEE}" type="presOf" srcId="{AA46C4F1-9942-46BC-8127-DC733857A9B9}" destId="{007A488F-F922-4687-A262-FD4332B84AA0}" srcOrd="0" destOrd="0" presId="urn:microsoft.com/office/officeart/2005/8/layout/hList7"/>
    <dgm:cxn modelId="{31083E4C-4865-4EB6-972C-B1CA5B08AABA}" type="presOf" srcId="{0AEA6580-405A-4909-8A12-AC7EA02489E1}" destId="{279AF99B-7AD2-44CD-8E9A-E8C50149B219}" srcOrd="0" destOrd="1" presId="urn:microsoft.com/office/officeart/2005/8/layout/hList7"/>
    <dgm:cxn modelId="{409EB708-EA94-4E49-98DB-57D5687B724B}" type="presOf" srcId="{74139B83-3CEB-49CC-80E6-70F8BB01143A}" destId="{34BCC9C5-9A82-4021-A064-F54223DA8AA1}" srcOrd="1" destOrd="2" presId="urn:microsoft.com/office/officeart/2005/8/layout/hList7"/>
    <dgm:cxn modelId="{4C78D939-A8A2-4FE0-A0B6-EF884186E66E}" type="presOf" srcId="{03209536-2A75-47B6-A187-E18681236960}" destId="{A15D9629-28DC-4BA0-B5BA-8D7B3934F3B1}" srcOrd="1" destOrd="1" presId="urn:microsoft.com/office/officeart/2005/8/layout/hList7"/>
    <dgm:cxn modelId="{8C4E291A-8B8E-42F5-82D2-5AF1BD741510}" type="presOf" srcId="{1B859BAB-6F38-4707-BDE9-095A3476ACCD}" destId="{34BCC9C5-9A82-4021-A064-F54223DA8AA1}" srcOrd="1" destOrd="4" presId="urn:microsoft.com/office/officeart/2005/8/layout/hList7"/>
    <dgm:cxn modelId="{A6EE1530-4BEA-4BF6-80D2-BAEDA79DBCEE}" srcId="{AA46C4F1-9942-46BC-8127-DC733857A9B9}" destId="{8510718E-68A3-423A-BDA6-2C6BE5CB9D9B}" srcOrd="1" destOrd="0" parTransId="{490EBAF4-570D-488A-91E1-FEB2150FFA02}" sibTransId="{272875A9-5BF6-4303-9328-CD3A33F1AB41}"/>
    <dgm:cxn modelId="{4C70F3F0-A5C0-44E7-8594-397CFEF2DC90}" type="presOf" srcId="{492D1F47-A04E-4CE6-92F3-DEA6D10A8D4B}" destId="{934BD0A1-58E5-4A1B-8F5B-9794E86B7F0B}" srcOrd="1" destOrd="0" presId="urn:microsoft.com/office/officeart/2005/8/layout/hList7"/>
    <dgm:cxn modelId="{41C71DA1-6593-43FE-BDA5-780DA4C1BC9A}" srcId="{09885CB8-1506-4F3A-AB0E-47BBD5E1C3B6}" destId="{03209536-2A75-47B6-A187-E18681236960}" srcOrd="0" destOrd="0" parTransId="{228FC96D-56EF-4083-82F7-1F0BCCDCA841}" sibTransId="{A280F280-9167-4268-A6C4-838CEF0575F9}"/>
    <dgm:cxn modelId="{5EACC383-56DB-453C-A078-9926C0BC0DFF}" type="presOf" srcId="{8CECFE06-E21E-4149-A20C-AA5C2F6A75F7}" destId="{47BF3660-A2E4-4133-84CD-AFF171604174}" srcOrd="0" destOrd="0" presId="urn:microsoft.com/office/officeart/2005/8/layout/hList7"/>
    <dgm:cxn modelId="{C5A869E1-6B0F-4B81-9A3D-E4F4262E5229}" srcId="{8510718E-68A3-423A-BDA6-2C6BE5CB9D9B}" destId="{0AEA6580-405A-4909-8A12-AC7EA02489E1}" srcOrd="0" destOrd="0" parTransId="{2CA27171-C733-4B9C-A0C3-4D5DF7153E8D}" sibTransId="{A74F7AFF-60D8-4B33-8160-28E609D88A9E}"/>
    <dgm:cxn modelId="{19F37C55-A82F-489B-8591-C2F9F145852D}" type="presOf" srcId="{8510718E-68A3-423A-BDA6-2C6BE5CB9D9B}" destId="{279AF99B-7AD2-44CD-8E9A-E8C50149B219}" srcOrd="0" destOrd="0" presId="urn:microsoft.com/office/officeart/2005/8/layout/hList7"/>
    <dgm:cxn modelId="{855C99B3-7C48-4B02-BC42-A973293CEE6F}" type="presOf" srcId="{FC346F1D-0775-4773-8A2B-2CBAD1E940A0}" destId="{34BCC9C5-9A82-4021-A064-F54223DA8AA1}" srcOrd="1" destOrd="3" presId="urn:microsoft.com/office/officeart/2005/8/layout/hList7"/>
    <dgm:cxn modelId="{E420F5AB-8467-4D3A-A703-791C6F85D55F}" srcId="{09885CB8-1506-4F3A-AB0E-47BBD5E1C3B6}" destId="{10FF99B8-D885-4190-963E-00F23AC1824E}" srcOrd="2" destOrd="0" parTransId="{B8C603CB-727A-4292-8885-2A0EA0309EDE}" sibTransId="{CD7D01C7-0B2A-46D8-9572-9762EA1846D8}"/>
    <dgm:cxn modelId="{012AC855-004D-40B2-ADBB-66D914736335}" type="presOf" srcId="{03C7161E-46F1-4B1B-811A-1CCC697A5C7F}" destId="{934BD0A1-58E5-4A1B-8F5B-9794E86B7F0B}" srcOrd="1" destOrd="5" presId="urn:microsoft.com/office/officeart/2005/8/layout/hList7"/>
    <dgm:cxn modelId="{7F47AD1F-C3DE-4228-B206-C93D03235812}" type="presOf" srcId="{B0714D2C-872E-42C3-84F2-1C9D280E3E05}" destId="{0FE54741-F31D-4996-AF26-C5A48FB0A116}" srcOrd="0" destOrd="4" presId="urn:microsoft.com/office/officeart/2005/8/layout/hList7"/>
    <dgm:cxn modelId="{C67AF4E2-9196-4A36-8698-DD9C82F1853A}" srcId="{492D1F47-A04E-4CE6-92F3-DEA6D10A8D4B}" destId="{84FD8C9C-D169-47BA-936C-19D28D6CE5C2}" srcOrd="2" destOrd="0" parTransId="{747FC737-5963-4F2B-A483-7D259E53A4FB}" sibTransId="{A1BEF441-0BAD-41E4-9DDB-7C492DF01B43}"/>
    <dgm:cxn modelId="{9F58FFA3-FE87-4231-8C0C-3978C92BA499}" type="presParOf" srcId="{007A488F-F922-4687-A262-FD4332B84AA0}" destId="{84D143EC-CBBB-4962-B9D2-C392F0B8E9E6}" srcOrd="0" destOrd="0" presId="urn:microsoft.com/office/officeart/2005/8/layout/hList7"/>
    <dgm:cxn modelId="{E0A84252-DA6F-4868-8B5E-1D9CB2832B97}" type="presParOf" srcId="{007A488F-F922-4687-A262-FD4332B84AA0}" destId="{5CCC4ED0-54B9-4ADF-98AF-B67BB3812298}" srcOrd="1" destOrd="0" presId="urn:microsoft.com/office/officeart/2005/8/layout/hList7"/>
    <dgm:cxn modelId="{865B4EDC-4698-4B3D-8FD9-3B3F24EDA88C}" type="presParOf" srcId="{5CCC4ED0-54B9-4ADF-98AF-B67BB3812298}" destId="{ACCC848C-BA09-42E5-B020-88EC96AD6E53}" srcOrd="0" destOrd="0" presId="urn:microsoft.com/office/officeart/2005/8/layout/hList7"/>
    <dgm:cxn modelId="{58C431FD-576A-40E2-8A44-70CC9A4AB63A}" type="presParOf" srcId="{ACCC848C-BA09-42E5-B020-88EC96AD6E53}" destId="{0FE54741-F31D-4996-AF26-C5A48FB0A116}" srcOrd="0" destOrd="0" presId="urn:microsoft.com/office/officeart/2005/8/layout/hList7"/>
    <dgm:cxn modelId="{17FC240F-EBD1-4B9C-9A95-DBCF43241367}" type="presParOf" srcId="{ACCC848C-BA09-42E5-B020-88EC96AD6E53}" destId="{934BD0A1-58E5-4A1B-8F5B-9794E86B7F0B}" srcOrd="1" destOrd="0" presId="urn:microsoft.com/office/officeart/2005/8/layout/hList7"/>
    <dgm:cxn modelId="{6AE0843B-6DD7-4D60-9EEC-207CA55E7745}" type="presParOf" srcId="{ACCC848C-BA09-42E5-B020-88EC96AD6E53}" destId="{8611AC65-F35D-44AD-86C4-0BE1E2B8D561}" srcOrd="2" destOrd="0" presId="urn:microsoft.com/office/officeart/2005/8/layout/hList7"/>
    <dgm:cxn modelId="{C57E0BA9-F486-4E57-AFDF-07065DC287B2}" type="presParOf" srcId="{ACCC848C-BA09-42E5-B020-88EC96AD6E53}" destId="{AF1D147D-DEA1-471F-AB03-DAF11F82D7A6}" srcOrd="3" destOrd="0" presId="urn:microsoft.com/office/officeart/2005/8/layout/hList7"/>
    <dgm:cxn modelId="{FCA65755-6983-4130-9837-742F551B28CB}" type="presParOf" srcId="{5CCC4ED0-54B9-4ADF-98AF-B67BB3812298}" destId="{47BF3660-A2E4-4133-84CD-AFF171604174}" srcOrd="1" destOrd="0" presId="urn:microsoft.com/office/officeart/2005/8/layout/hList7"/>
    <dgm:cxn modelId="{8ABEC89A-99F6-41E0-8D5E-9EE252193D2C}" type="presParOf" srcId="{5CCC4ED0-54B9-4ADF-98AF-B67BB3812298}" destId="{CA1AB74E-F95C-4A7F-8C07-6237237E5B7D}" srcOrd="2" destOrd="0" presId="urn:microsoft.com/office/officeart/2005/8/layout/hList7"/>
    <dgm:cxn modelId="{3D59B939-5AB1-465D-85C7-91E0BE1686F6}" type="presParOf" srcId="{CA1AB74E-F95C-4A7F-8C07-6237237E5B7D}" destId="{279AF99B-7AD2-44CD-8E9A-E8C50149B219}" srcOrd="0" destOrd="0" presId="urn:microsoft.com/office/officeart/2005/8/layout/hList7"/>
    <dgm:cxn modelId="{0A8BBB9C-0E78-494B-969E-171195AC0746}" type="presParOf" srcId="{CA1AB74E-F95C-4A7F-8C07-6237237E5B7D}" destId="{34BCC9C5-9A82-4021-A064-F54223DA8AA1}" srcOrd="1" destOrd="0" presId="urn:microsoft.com/office/officeart/2005/8/layout/hList7"/>
    <dgm:cxn modelId="{93D04BB5-59A8-4574-A4E4-3BDC27FAEACC}" type="presParOf" srcId="{CA1AB74E-F95C-4A7F-8C07-6237237E5B7D}" destId="{A595B4C6-B004-4253-A6B3-B03D560C8D8D}" srcOrd="2" destOrd="0" presId="urn:microsoft.com/office/officeart/2005/8/layout/hList7"/>
    <dgm:cxn modelId="{EEB54F5A-B5CB-425C-8EB3-B000C6BAC205}" type="presParOf" srcId="{CA1AB74E-F95C-4A7F-8C07-6237237E5B7D}" destId="{E713204F-109A-45B8-B492-66E5FBF16ECC}" srcOrd="3" destOrd="0" presId="urn:microsoft.com/office/officeart/2005/8/layout/hList7"/>
    <dgm:cxn modelId="{5B4EFEE2-BC05-4DB9-987B-645CDBA9CFAD}" type="presParOf" srcId="{5CCC4ED0-54B9-4ADF-98AF-B67BB3812298}" destId="{000D3452-1DF6-4E7F-80ED-27E996FBB4EC}" srcOrd="3" destOrd="0" presId="urn:microsoft.com/office/officeart/2005/8/layout/hList7"/>
    <dgm:cxn modelId="{6C4CCA40-C930-4E54-8450-37D764C9CA68}" type="presParOf" srcId="{5CCC4ED0-54B9-4ADF-98AF-B67BB3812298}" destId="{65BAD6C6-2726-4E1F-88AE-447F686244D9}" srcOrd="4" destOrd="0" presId="urn:microsoft.com/office/officeart/2005/8/layout/hList7"/>
    <dgm:cxn modelId="{37C447B2-300B-4130-A841-E104EFDD1AC1}" type="presParOf" srcId="{65BAD6C6-2726-4E1F-88AE-447F686244D9}" destId="{BC6AC2A0-4397-4EF9-B8B1-AAFE80106D95}" srcOrd="0" destOrd="0" presId="urn:microsoft.com/office/officeart/2005/8/layout/hList7"/>
    <dgm:cxn modelId="{95D6010E-2EF9-492D-828A-43473E343B8F}" type="presParOf" srcId="{65BAD6C6-2726-4E1F-88AE-447F686244D9}" destId="{A15D9629-28DC-4BA0-B5BA-8D7B3934F3B1}" srcOrd="1" destOrd="0" presId="urn:microsoft.com/office/officeart/2005/8/layout/hList7"/>
    <dgm:cxn modelId="{F568B18F-AC0F-40D6-91AB-B5CA2B298933}" type="presParOf" srcId="{65BAD6C6-2726-4E1F-88AE-447F686244D9}" destId="{E1B2F60C-DB54-47B1-AF67-0895D4C903B7}" srcOrd="2" destOrd="0" presId="urn:microsoft.com/office/officeart/2005/8/layout/hList7"/>
    <dgm:cxn modelId="{FDE22503-8754-4948-82ED-89E3203C85B1}" type="presParOf" srcId="{65BAD6C6-2726-4E1F-88AE-447F686244D9}" destId="{1B5DCD4E-4915-43FD-B333-9F054AA010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DC083-D5F9-41C0-A15F-A86A524EEEA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71510-9368-4F14-8FA7-C6341D1F7932}">
      <dgm:prSet phldrT="[Text]"/>
      <dgm:spPr/>
      <dgm:t>
        <a:bodyPr/>
        <a:lstStyle/>
        <a:p>
          <a:r>
            <a:rPr lang="en-US" dirty="0" smtClean="0"/>
            <a:t>EPICS platform</a:t>
          </a:r>
          <a:endParaRPr lang="en-US" dirty="0"/>
        </a:p>
      </dgm:t>
    </dgm:pt>
    <dgm:pt modelId="{1066C5FD-33C0-4D9A-BB37-8B9809BD9CFA}" type="parTrans" cxnId="{F0036200-C107-4B43-ABCF-999E6FA59ED9}">
      <dgm:prSet/>
      <dgm:spPr/>
      <dgm:t>
        <a:bodyPr/>
        <a:lstStyle/>
        <a:p>
          <a:endParaRPr lang="en-US"/>
        </a:p>
      </dgm:t>
    </dgm:pt>
    <dgm:pt modelId="{71DF0066-E954-42F7-946E-20ABABAD7503}" type="sibTrans" cxnId="{F0036200-C107-4B43-ABCF-999E6FA59ED9}">
      <dgm:prSet/>
      <dgm:spPr/>
      <dgm:t>
        <a:bodyPr/>
        <a:lstStyle/>
        <a:p>
          <a:endParaRPr lang="en-US"/>
        </a:p>
      </dgm:t>
    </dgm:pt>
    <dgm:pt modelId="{88A3B24A-13F1-47E9-86AA-A28F69C42A60}">
      <dgm:prSet phldrT="[Text]"/>
      <dgm:spPr/>
      <dgm:t>
        <a:bodyPr/>
        <a:lstStyle/>
        <a:p>
          <a:r>
            <a:rPr lang="en-US" dirty="0" smtClean="0"/>
            <a:t>Machine Protection</a:t>
          </a:r>
          <a:endParaRPr lang="en-US" dirty="0"/>
        </a:p>
      </dgm:t>
    </dgm:pt>
    <dgm:pt modelId="{5A5E978F-9830-4D4D-BB0F-E66DB4FAB0DC}" type="parTrans" cxnId="{70814B14-4FAB-4179-920F-A3448BF9F177}">
      <dgm:prSet/>
      <dgm:spPr/>
      <dgm:t>
        <a:bodyPr/>
        <a:lstStyle/>
        <a:p>
          <a:endParaRPr lang="en-US"/>
        </a:p>
      </dgm:t>
    </dgm:pt>
    <dgm:pt modelId="{F1711576-FE12-4655-8C93-3A1781DB7C5D}" type="sibTrans" cxnId="{70814B14-4FAB-4179-920F-A3448BF9F177}">
      <dgm:prSet/>
      <dgm:spPr/>
      <dgm:t>
        <a:bodyPr/>
        <a:lstStyle/>
        <a:p>
          <a:endParaRPr lang="en-US"/>
        </a:p>
      </dgm:t>
    </dgm:pt>
    <dgm:pt modelId="{C8573FDD-9929-452D-8CAD-6D6060EFFF55}">
      <dgm:prSet phldrT="[Text]"/>
      <dgm:spPr/>
      <dgm:t>
        <a:bodyPr/>
        <a:lstStyle/>
        <a:p>
          <a:r>
            <a:rPr lang="en-US" dirty="0" smtClean="0"/>
            <a:t>Easy diagnostics integration</a:t>
          </a:r>
          <a:endParaRPr lang="en-US" dirty="0"/>
        </a:p>
      </dgm:t>
    </dgm:pt>
    <dgm:pt modelId="{2825E4E2-F9DC-44FD-91CE-024D1B00BB8B}" type="parTrans" cxnId="{3224D3F3-69A5-4BD1-AC3C-8644A9384A77}">
      <dgm:prSet/>
      <dgm:spPr/>
      <dgm:t>
        <a:bodyPr/>
        <a:lstStyle/>
        <a:p>
          <a:endParaRPr lang="en-US"/>
        </a:p>
      </dgm:t>
    </dgm:pt>
    <dgm:pt modelId="{13706715-CBEC-4DA2-BF5C-8FBE961B9AB1}" type="sibTrans" cxnId="{3224D3F3-69A5-4BD1-AC3C-8644A9384A77}">
      <dgm:prSet/>
      <dgm:spPr/>
      <dgm:t>
        <a:bodyPr/>
        <a:lstStyle/>
        <a:p>
          <a:endParaRPr lang="en-US"/>
        </a:p>
      </dgm:t>
    </dgm:pt>
    <dgm:pt modelId="{C32828A0-02D9-4BE4-AFFF-3E00EACED878}">
      <dgm:prSet phldrT="[Text]"/>
      <dgm:spPr/>
      <dgm:t>
        <a:bodyPr/>
        <a:lstStyle/>
        <a:p>
          <a:r>
            <a:rPr lang="en-US" dirty="0" smtClean="0"/>
            <a:t>Personnel Safety</a:t>
          </a:r>
          <a:endParaRPr lang="en-US" dirty="0"/>
        </a:p>
      </dgm:t>
    </dgm:pt>
    <dgm:pt modelId="{017B6C35-5F6D-45B7-B65F-D7F1D3C12538}" type="parTrans" cxnId="{E8E6C291-8CCB-4FC8-8496-BEFF9CA54760}">
      <dgm:prSet/>
      <dgm:spPr/>
      <dgm:t>
        <a:bodyPr/>
        <a:lstStyle/>
        <a:p>
          <a:endParaRPr lang="en-US"/>
        </a:p>
      </dgm:t>
    </dgm:pt>
    <dgm:pt modelId="{33476C85-A461-4FE3-923B-DCC5B5BD6AFC}" type="sibTrans" cxnId="{E8E6C291-8CCB-4FC8-8496-BEFF9CA54760}">
      <dgm:prSet/>
      <dgm:spPr/>
      <dgm:t>
        <a:bodyPr/>
        <a:lstStyle/>
        <a:p>
          <a:endParaRPr lang="en-US"/>
        </a:p>
      </dgm:t>
    </dgm:pt>
    <dgm:pt modelId="{F71B8626-0E03-4EC1-8BF0-2D120EB0F981}">
      <dgm:prSet phldrT="[Text]"/>
      <dgm:spPr/>
      <dgm:t>
        <a:bodyPr/>
        <a:lstStyle/>
        <a:p>
          <a:r>
            <a:rPr lang="en-US" dirty="0" smtClean="0"/>
            <a:t>Fast, Reproducible, Reliable</a:t>
          </a:r>
          <a:endParaRPr lang="en-US" dirty="0"/>
        </a:p>
      </dgm:t>
    </dgm:pt>
    <dgm:pt modelId="{806F0B2A-226C-4868-8483-1F29B27941C3}" type="parTrans" cxnId="{34A7A9B7-E5CA-4D98-BE21-4B2B35112150}">
      <dgm:prSet/>
      <dgm:spPr/>
      <dgm:t>
        <a:bodyPr/>
        <a:lstStyle/>
        <a:p>
          <a:endParaRPr lang="en-US"/>
        </a:p>
      </dgm:t>
    </dgm:pt>
    <dgm:pt modelId="{768B31C8-654F-4786-A573-C0DE0E309F24}" type="sibTrans" cxnId="{34A7A9B7-E5CA-4D98-BE21-4B2B35112150}">
      <dgm:prSet/>
      <dgm:spPr/>
      <dgm:t>
        <a:bodyPr/>
        <a:lstStyle/>
        <a:p>
          <a:endParaRPr lang="en-US"/>
        </a:p>
      </dgm:t>
    </dgm:pt>
    <dgm:pt modelId="{60F2E5D7-CCC2-44F4-B348-A4C12F07B226}" type="pres">
      <dgm:prSet presAssocID="{90DDC083-D5F9-41C0-A15F-A86A524EEE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D48F78-F513-4E6B-8CD8-63069A1A3E9A}" type="pres">
      <dgm:prSet presAssocID="{90DDC083-D5F9-41C0-A15F-A86A524EEEAF}" presName="pyramid" presStyleLbl="node1" presStyleIdx="0" presStyleCnt="1" custLinFactNeighborX="-11478" custLinFactNeighborY="274"/>
      <dgm:spPr/>
    </dgm:pt>
    <dgm:pt modelId="{D9DD4E3F-B4B1-469C-A4D7-2A4676081671}" type="pres">
      <dgm:prSet presAssocID="{90DDC083-D5F9-41C0-A15F-A86A524EEEAF}" presName="theList" presStyleCnt="0"/>
      <dgm:spPr/>
    </dgm:pt>
    <dgm:pt modelId="{8B409866-8332-4DCB-9212-7D5015EC0ADB}" type="pres">
      <dgm:prSet presAssocID="{75271510-9368-4F14-8FA7-C6341D1F793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4EFEF-C8DC-4CDC-A7CF-5BFE0088F498}" type="pres">
      <dgm:prSet presAssocID="{75271510-9368-4F14-8FA7-C6341D1F7932}" presName="aSpace" presStyleCnt="0"/>
      <dgm:spPr/>
    </dgm:pt>
    <dgm:pt modelId="{98DF43C7-1A2F-46B9-B7C7-B9554AD1429B}" type="pres">
      <dgm:prSet presAssocID="{C32828A0-02D9-4BE4-AFFF-3E00EACED87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286E1-51FD-4C0B-9361-8B2D02B6A81A}" type="pres">
      <dgm:prSet presAssocID="{C32828A0-02D9-4BE4-AFFF-3E00EACED878}" presName="aSpace" presStyleCnt="0"/>
      <dgm:spPr/>
    </dgm:pt>
    <dgm:pt modelId="{F45D97E4-6C13-4E12-883A-5C45E7DB068F}" type="pres">
      <dgm:prSet presAssocID="{88A3B24A-13F1-47E9-86AA-A28F69C42A60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3A67F-3B84-4838-8F23-56446A7D08AC}" type="pres">
      <dgm:prSet presAssocID="{88A3B24A-13F1-47E9-86AA-A28F69C42A60}" presName="aSpace" presStyleCnt="0"/>
      <dgm:spPr/>
    </dgm:pt>
    <dgm:pt modelId="{7BC9BD5A-D6A0-42EB-8E7B-18A00CE16BEB}" type="pres">
      <dgm:prSet presAssocID="{C8573FDD-9929-452D-8CAD-6D6060EFFF55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7BB7-79CE-4BFA-A418-7853380F885D}" type="pres">
      <dgm:prSet presAssocID="{C8573FDD-9929-452D-8CAD-6D6060EFFF55}" presName="aSpace" presStyleCnt="0"/>
      <dgm:spPr/>
    </dgm:pt>
    <dgm:pt modelId="{A1424616-B897-40A0-8A03-F9BA0050F759}" type="pres">
      <dgm:prSet presAssocID="{F71B8626-0E03-4EC1-8BF0-2D120EB0F981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B7E0-968E-480E-B80D-76192ED0F30A}" type="pres">
      <dgm:prSet presAssocID="{F71B8626-0E03-4EC1-8BF0-2D120EB0F981}" presName="aSpace" presStyleCnt="0"/>
      <dgm:spPr/>
    </dgm:pt>
  </dgm:ptLst>
  <dgm:cxnLst>
    <dgm:cxn modelId="{D75BAA5B-8AAB-4B0D-998D-55EA2F95AA8C}" type="presOf" srcId="{88A3B24A-13F1-47E9-86AA-A28F69C42A60}" destId="{F45D97E4-6C13-4E12-883A-5C45E7DB068F}" srcOrd="0" destOrd="0" presId="urn:microsoft.com/office/officeart/2005/8/layout/pyramid2"/>
    <dgm:cxn modelId="{B7C2CAEA-E208-4F45-B808-E4D98F24C2B4}" type="presOf" srcId="{F71B8626-0E03-4EC1-8BF0-2D120EB0F981}" destId="{A1424616-B897-40A0-8A03-F9BA0050F759}" srcOrd="0" destOrd="0" presId="urn:microsoft.com/office/officeart/2005/8/layout/pyramid2"/>
    <dgm:cxn modelId="{5B521525-B512-429D-8025-CCC764A1F3E4}" type="presOf" srcId="{75271510-9368-4F14-8FA7-C6341D1F7932}" destId="{8B409866-8332-4DCB-9212-7D5015EC0ADB}" srcOrd="0" destOrd="0" presId="urn:microsoft.com/office/officeart/2005/8/layout/pyramid2"/>
    <dgm:cxn modelId="{AF9BA3FE-FF26-4776-AD16-26084296208C}" type="presOf" srcId="{C8573FDD-9929-452D-8CAD-6D6060EFFF55}" destId="{7BC9BD5A-D6A0-42EB-8E7B-18A00CE16BEB}" srcOrd="0" destOrd="0" presId="urn:microsoft.com/office/officeart/2005/8/layout/pyramid2"/>
    <dgm:cxn modelId="{34A7A9B7-E5CA-4D98-BE21-4B2B35112150}" srcId="{90DDC083-D5F9-41C0-A15F-A86A524EEEAF}" destId="{F71B8626-0E03-4EC1-8BF0-2D120EB0F981}" srcOrd="4" destOrd="0" parTransId="{806F0B2A-226C-4868-8483-1F29B27941C3}" sibTransId="{768B31C8-654F-4786-A573-C0DE0E309F24}"/>
    <dgm:cxn modelId="{70814B14-4FAB-4179-920F-A3448BF9F177}" srcId="{90DDC083-D5F9-41C0-A15F-A86A524EEEAF}" destId="{88A3B24A-13F1-47E9-86AA-A28F69C42A60}" srcOrd="2" destOrd="0" parTransId="{5A5E978F-9830-4D4D-BB0F-E66DB4FAB0DC}" sibTransId="{F1711576-FE12-4655-8C93-3A1781DB7C5D}"/>
    <dgm:cxn modelId="{F0036200-C107-4B43-ABCF-999E6FA59ED9}" srcId="{90DDC083-D5F9-41C0-A15F-A86A524EEEAF}" destId="{75271510-9368-4F14-8FA7-C6341D1F7932}" srcOrd="0" destOrd="0" parTransId="{1066C5FD-33C0-4D9A-BB37-8B9809BD9CFA}" sibTransId="{71DF0066-E954-42F7-946E-20ABABAD7503}"/>
    <dgm:cxn modelId="{D8DA189D-0984-4EC9-9BE1-544A7F454964}" type="presOf" srcId="{90DDC083-D5F9-41C0-A15F-A86A524EEEAF}" destId="{60F2E5D7-CCC2-44F4-B348-A4C12F07B226}" srcOrd="0" destOrd="0" presId="urn:microsoft.com/office/officeart/2005/8/layout/pyramid2"/>
    <dgm:cxn modelId="{3224D3F3-69A5-4BD1-AC3C-8644A9384A77}" srcId="{90DDC083-D5F9-41C0-A15F-A86A524EEEAF}" destId="{C8573FDD-9929-452D-8CAD-6D6060EFFF55}" srcOrd="3" destOrd="0" parTransId="{2825E4E2-F9DC-44FD-91CE-024D1B00BB8B}" sibTransId="{13706715-CBEC-4DA2-BF5C-8FBE961B9AB1}"/>
    <dgm:cxn modelId="{6D79C6E1-C21B-4714-85AE-AFCDF7713AEE}" type="presOf" srcId="{C32828A0-02D9-4BE4-AFFF-3E00EACED878}" destId="{98DF43C7-1A2F-46B9-B7C7-B9554AD1429B}" srcOrd="0" destOrd="0" presId="urn:microsoft.com/office/officeart/2005/8/layout/pyramid2"/>
    <dgm:cxn modelId="{E8E6C291-8CCB-4FC8-8496-BEFF9CA54760}" srcId="{90DDC083-D5F9-41C0-A15F-A86A524EEEAF}" destId="{C32828A0-02D9-4BE4-AFFF-3E00EACED878}" srcOrd="1" destOrd="0" parTransId="{017B6C35-5F6D-45B7-B65F-D7F1D3C12538}" sibTransId="{33476C85-A461-4FE3-923B-DCC5B5BD6AFC}"/>
    <dgm:cxn modelId="{460A0795-523E-4858-BB05-2CAF20300EDE}" type="presParOf" srcId="{60F2E5D7-CCC2-44F4-B348-A4C12F07B226}" destId="{9AD48F78-F513-4E6B-8CD8-63069A1A3E9A}" srcOrd="0" destOrd="0" presId="urn:microsoft.com/office/officeart/2005/8/layout/pyramid2"/>
    <dgm:cxn modelId="{AE9273BB-FA45-44A5-A068-87E3BB13E52B}" type="presParOf" srcId="{60F2E5D7-CCC2-44F4-B348-A4C12F07B226}" destId="{D9DD4E3F-B4B1-469C-A4D7-2A4676081671}" srcOrd="1" destOrd="0" presId="urn:microsoft.com/office/officeart/2005/8/layout/pyramid2"/>
    <dgm:cxn modelId="{F75BBD5D-A7DD-4213-AE2A-BFD361FF474E}" type="presParOf" srcId="{D9DD4E3F-B4B1-469C-A4D7-2A4676081671}" destId="{8B409866-8332-4DCB-9212-7D5015EC0ADB}" srcOrd="0" destOrd="0" presId="urn:microsoft.com/office/officeart/2005/8/layout/pyramid2"/>
    <dgm:cxn modelId="{27F45550-5911-43CC-8F87-B83108C526A1}" type="presParOf" srcId="{D9DD4E3F-B4B1-469C-A4D7-2A4676081671}" destId="{9A44EFEF-C8DC-4CDC-A7CF-5BFE0088F498}" srcOrd="1" destOrd="0" presId="urn:microsoft.com/office/officeart/2005/8/layout/pyramid2"/>
    <dgm:cxn modelId="{67B3D062-D594-44D8-B035-A15D473FBB9D}" type="presParOf" srcId="{D9DD4E3F-B4B1-469C-A4D7-2A4676081671}" destId="{98DF43C7-1A2F-46B9-B7C7-B9554AD1429B}" srcOrd="2" destOrd="0" presId="urn:microsoft.com/office/officeart/2005/8/layout/pyramid2"/>
    <dgm:cxn modelId="{ABE5CCAF-F12A-4B5E-926E-D2C18F664076}" type="presParOf" srcId="{D9DD4E3F-B4B1-469C-A4D7-2A4676081671}" destId="{58B286E1-51FD-4C0B-9361-8B2D02B6A81A}" srcOrd="3" destOrd="0" presId="urn:microsoft.com/office/officeart/2005/8/layout/pyramid2"/>
    <dgm:cxn modelId="{0E894CDE-196E-4079-AFEC-67296AEEE020}" type="presParOf" srcId="{D9DD4E3F-B4B1-469C-A4D7-2A4676081671}" destId="{F45D97E4-6C13-4E12-883A-5C45E7DB068F}" srcOrd="4" destOrd="0" presId="urn:microsoft.com/office/officeart/2005/8/layout/pyramid2"/>
    <dgm:cxn modelId="{11BC561D-911E-43F8-870E-AC477555740D}" type="presParOf" srcId="{D9DD4E3F-B4B1-469C-A4D7-2A4676081671}" destId="{0683A67F-3B84-4838-8F23-56446A7D08AC}" srcOrd="5" destOrd="0" presId="urn:microsoft.com/office/officeart/2005/8/layout/pyramid2"/>
    <dgm:cxn modelId="{884FC1F3-A80E-47D9-B12B-47AA0A29FCF4}" type="presParOf" srcId="{D9DD4E3F-B4B1-469C-A4D7-2A4676081671}" destId="{7BC9BD5A-D6A0-42EB-8E7B-18A00CE16BEB}" srcOrd="6" destOrd="0" presId="urn:microsoft.com/office/officeart/2005/8/layout/pyramid2"/>
    <dgm:cxn modelId="{53D22DB7-81FB-42C0-83A8-D31C2AFD9C0F}" type="presParOf" srcId="{D9DD4E3F-B4B1-469C-A4D7-2A4676081671}" destId="{83C57BB7-79CE-4BFA-A418-7853380F885D}" srcOrd="7" destOrd="0" presId="urn:microsoft.com/office/officeart/2005/8/layout/pyramid2"/>
    <dgm:cxn modelId="{D7FAC9D1-BF38-4E9C-B191-61581FDC7B49}" type="presParOf" srcId="{D9DD4E3F-B4B1-469C-A4D7-2A4676081671}" destId="{A1424616-B897-40A0-8A03-F9BA0050F759}" srcOrd="8" destOrd="0" presId="urn:microsoft.com/office/officeart/2005/8/layout/pyramid2"/>
    <dgm:cxn modelId="{966C2ABB-AB3E-4D2C-94C6-96D7765D7621}" type="presParOf" srcId="{D9DD4E3F-B4B1-469C-A4D7-2A4676081671}" destId="{AFD6B7E0-968E-480E-B80D-76192ED0F30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54741-F31D-4996-AF26-C5A48FB0A116}">
      <dsp:nvSpPr>
        <dsp:cNvPr id="0" name=""/>
        <dsp:cNvSpPr/>
      </dsp:nvSpPr>
      <dsp:spPr>
        <a:xfrm>
          <a:off x="1275" y="0"/>
          <a:ext cx="1984197" cy="376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Station 1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Electron Gun 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Solenoids 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Dump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Load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75" y="1505271"/>
        <a:ext cx="1984197" cy="1505271"/>
      </dsp:txXfrm>
    </dsp:sp>
    <dsp:sp modelId="{AF1D147D-DEA1-471F-AB03-DAF11F82D7A6}">
      <dsp:nvSpPr>
        <dsp:cNvPr id="0" name=""/>
        <dsp:cNvSpPr/>
      </dsp:nvSpPr>
      <dsp:spPr>
        <a:xfrm>
          <a:off x="366804" y="225790"/>
          <a:ext cx="1253138" cy="1253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AF99B-7AD2-44CD-8E9A-E8C50149B219}">
      <dsp:nvSpPr>
        <dsp:cNvPr id="0" name=""/>
        <dsp:cNvSpPr/>
      </dsp:nvSpPr>
      <dsp:spPr>
        <a:xfrm>
          <a:off x="2044998" y="0"/>
          <a:ext cx="1984197" cy="376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Station 2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Accelerating section 1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solidFill>
                <a:schemeClr val="tx2">
                  <a:lumMod val="75000"/>
                </a:schemeClr>
              </a:solidFill>
            </a:rPr>
            <a:t>Quadrupoles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Loads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4998" y="1505271"/>
        <a:ext cx="1984197" cy="1505271"/>
      </dsp:txXfrm>
    </dsp:sp>
    <dsp:sp modelId="{E713204F-109A-45B8-B492-66E5FBF16ECC}">
      <dsp:nvSpPr>
        <dsp:cNvPr id="0" name=""/>
        <dsp:cNvSpPr/>
      </dsp:nvSpPr>
      <dsp:spPr>
        <a:xfrm>
          <a:off x="2540152" y="433235"/>
          <a:ext cx="993889" cy="838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AC2A0-4397-4EF9-B8B1-AAFE80106D95}">
      <dsp:nvSpPr>
        <dsp:cNvPr id="0" name=""/>
        <dsp:cNvSpPr/>
      </dsp:nvSpPr>
      <dsp:spPr>
        <a:xfrm>
          <a:off x="4088721" y="0"/>
          <a:ext cx="1984197" cy="376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Station 3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Accelerating Section 2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RF station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Beam Dumps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Loads</a:t>
          </a:r>
          <a:endParaRPr lang="en-US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88721" y="1505271"/>
        <a:ext cx="1984197" cy="1505271"/>
      </dsp:txXfrm>
    </dsp:sp>
    <dsp:sp modelId="{1B5DCD4E-4915-43FD-B333-9F054AA01067}">
      <dsp:nvSpPr>
        <dsp:cNvPr id="0" name=""/>
        <dsp:cNvSpPr/>
      </dsp:nvSpPr>
      <dsp:spPr>
        <a:xfrm>
          <a:off x="4517653" y="328566"/>
          <a:ext cx="1126333" cy="10475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143EC-CBBB-4962-B9D2-C392F0B8E9E6}">
      <dsp:nvSpPr>
        <dsp:cNvPr id="0" name=""/>
        <dsp:cNvSpPr/>
      </dsp:nvSpPr>
      <dsp:spPr>
        <a:xfrm>
          <a:off x="242967" y="3010543"/>
          <a:ext cx="5588258" cy="5644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48F78-F513-4E6B-8CD8-63069A1A3E9A}">
      <dsp:nvSpPr>
        <dsp:cNvPr id="0" name=""/>
        <dsp:cNvSpPr/>
      </dsp:nvSpPr>
      <dsp:spPr>
        <a:xfrm>
          <a:off x="4" y="0"/>
          <a:ext cx="3479800" cy="34798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09866-8332-4DCB-9212-7D5015EC0ADB}">
      <dsp:nvSpPr>
        <dsp:cNvPr id="0" name=""/>
        <dsp:cNvSpPr/>
      </dsp:nvSpPr>
      <dsp:spPr>
        <a:xfrm>
          <a:off x="2139315" y="348319"/>
          <a:ext cx="2261870" cy="494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EPICS platform</a:t>
          </a:r>
          <a:endParaRPr lang="en-US" sz="1400" kern="1200" dirty="0"/>
        </a:p>
      </dsp:txBody>
      <dsp:txXfrm>
        <a:off x="2139315" y="348319"/>
        <a:ext cx="2261870" cy="494784"/>
      </dsp:txXfrm>
    </dsp:sp>
    <dsp:sp modelId="{98DF43C7-1A2F-46B9-B7C7-B9554AD1429B}">
      <dsp:nvSpPr>
        <dsp:cNvPr id="0" name=""/>
        <dsp:cNvSpPr/>
      </dsp:nvSpPr>
      <dsp:spPr>
        <a:xfrm>
          <a:off x="2139315" y="904951"/>
          <a:ext cx="2261870" cy="494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Personnel Safety</a:t>
          </a:r>
          <a:endParaRPr lang="en-US" sz="1400" kern="1200" dirty="0"/>
        </a:p>
      </dsp:txBody>
      <dsp:txXfrm>
        <a:off x="2139315" y="904951"/>
        <a:ext cx="2261870" cy="494784"/>
      </dsp:txXfrm>
    </dsp:sp>
    <dsp:sp modelId="{F45D97E4-6C13-4E12-883A-5C45E7DB068F}">
      <dsp:nvSpPr>
        <dsp:cNvPr id="0" name=""/>
        <dsp:cNvSpPr/>
      </dsp:nvSpPr>
      <dsp:spPr>
        <a:xfrm>
          <a:off x="2139315" y="1461583"/>
          <a:ext cx="2261870" cy="494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Machine Protection</a:t>
          </a:r>
          <a:endParaRPr lang="en-US" sz="1400" kern="1200" dirty="0"/>
        </a:p>
      </dsp:txBody>
      <dsp:txXfrm>
        <a:off x="2139315" y="1461583"/>
        <a:ext cx="2261870" cy="494784"/>
      </dsp:txXfrm>
    </dsp:sp>
    <dsp:sp modelId="{7BC9BD5A-D6A0-42EB-8E7B-18A00CE16BEB}">
      <dsp:nvSpPr>
        <dsp:cNvPr id="0" name=""/>
        <dsp:cNvSpPr/>
      </dsp:nvSpPr>
      <dsp:spPr>
        <a:xfrm>
          <a:off x="2139315" y="2018216"/>
          <a:ext cx="2261870" cy="494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Easy diagnostics integration</a:t>
          </a:r>
          <a:endParaRPr lang="en-US" sz="1400" kern="1200" dirty="0"/>
        </a:p>
      </dsp:txBody>
      <dsp:txXfrm>
        <a:off x="2139315" y="2018216"/>
        <a:ext cx="2261870" cy="494784"/>
      </dsp:txXfrm>
    </dsp:sp>
    <dsp:sp modelId="{A1424616-B897-40A0-8A03-F9BA0050F759}">
      <dsp:nvSpPr>
        <dsp:cNvPr id="0" name=""/>
        <dsp:cNvSpPr/>
      </dsp:nvSpPr>
      <dsp:spPr>
        <a:xfrm>
          <a:off x="2139315" y="2574848"/>
          <a:ext cx="2261870" cy="494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Fast, Reproducible, Reliable</a:t>
          </a:r>
          <a:endParaRPr lang="en-US" sz="1400" kern="1200" dirty="0"/>
        </a:p>
      </dsp:txBody>
      <dsp:txXfrm>
        <a:off x="2139315" y="2574848"/>
        <a:ext cx="2261870" cy="49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7D321-4BFE-4139-AB0F-8BB14F87A7F8}" type="datetimeFigureOut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4681-8262-40C0-AECB-C603F838B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effectLst/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latin typeface="Calibri" pitchFamily="34" charset="0"/>
                <a:cs typeface="Calibri" pitchFamily="34" charset="0"/>
              </a:defRPr>
            </a:lvl1pPr>
          </a:lstStyle>
          <a:p>
            <a:fld id="{32C6AF94-BFCD-4911-8D23-3F91639409BB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B. Grigoryan  AREAL TAC meeting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37DD-261C-4A0F-8F82-00D88E1B4E5D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ED5-3759-4680-869D-F3296F002FB0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>
            <a:spLocks noChangeAspect="1"/>
          </p:cNvSpPr>
          <p:nvPr/>
        </p:nvSpPr>
        <p:spPr>
          <a:xfrm>
            <a:off x="8382000" y="6400800"/>
            <a:ext cx="283800" cy="283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E341-BFBB-4E98-A093-EF2BC65FA351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>
            <a:spLocks noChangeAspect="1"/>
          </p:cNvSpPr>
          <p:nvPr/>
        </p:nvSpPr>
        <p:spPr>
          <a:xfrm>
            <a:off x="8382000" y="6400800"/>
            <a:ext cx="283800" cy="283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0E23-1E6C-4AF8-ADDE-718CD9195895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ABC8-404F-439E-BE9A-02B6BFBF82AD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4344-0FA1-4F6D-9C37-5F0B352608AE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>
          <a:xfrm>
            <a:off x="8382000" y="6400800"/>
            <a:ext cx="283800" cy="283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057" y="6356350"/>
            <a:ext cx="2133600" cy="365125"/>
          </a:xfrm>
          <a:noFill/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7C99-7AFE-460E-AD98-2231E8D31C38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3008313" cy="977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150" y="508000"/>
            <a:ext cx="511175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732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0D2-2949-4A28-8116-218633EEE5C8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28600"/>
            <a:ext cx="2880000" cy="6019800"/>
          </a:xfrm>
          <a:prstGeom prst="roundRect">
            <a:avLst>
              <a:gd name="adj" fmla="val 3713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" y="495300"/>
            <a:ext cx="8534400" cy="57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0DEC-0DF1-4E04-A564-F5326D293F52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8ACD-106E-4DC3-947A-E0F79F02B7CF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Research Electron Accelerator Laboratory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/>
          <a:p>
            <a:r>
              <a:rPr lang="en-US" dirty="0" smtClean="0"/>
              <a:t>Linear Accelerator</a:t>
            </a:r>
            <a:br>
              <a:rPr lang="en-US" dirty="0" smtClean="0"/>
            </a:br>
            <a:r>
              <a:rPr lang="en-US" dirty="0" smtClean="0"/>
              <a:t>Layout and Progress</a:t>
            </a:r>
            <a:endParaRPr lang="en-US" dirty="0"/>
          </a:p>
        </p:txBody>
      </p:sp>
      <p:sp>
        <p:nvSpPr>
          <p:cNvPr id="6" name="Flowchart: Data 5"/>
          <p:cNvSpPr/>
          <p:nvPr/>
        </p:nvSpPr>
        <p:spPr>
          <a:xfrm flipH="1">
            <a:off x="3429000" y="4876800"/>
            <a:ext cx="2743200" cy="381000"/>
          </a:xfrm>
          <a:prstGeom prst="flowChartInputOut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 Grigoryan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3429000" y="5271655"/>
            <a:ext cx="2743200" cy="381000"/>
          </a:xfrm>
          <a:prstGeom prst="flowChartInputOut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FBA1-E63A-4947-B3DE-2AE60C1025CE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057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575" y="12858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cell REGAE  gun with REGAE solenoid with larger aperture.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25" y="1268414"/>
            <a:ext cx="3889375" cy="23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946" y="3429000"/>
            <a:ext cx="3872329" cy="23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71475" y="5372100"/>
            <a:ext cx="4343400" cy="476250"/>
          </a:xfrm>
          <a:prstGeom prst="roundRect">
            <a:avLst>
              <a:gd name="adj" fmla="val 38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are in progress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525" y="2076450"/>
            <a:ext cx="4343400" cy="2914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Study parameters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70C0"/>
                </a:solidFill>
              </a:rPr>
              <a:t>  </a:t>
            </a:r>
            <a:r>
              <a:rPr lang="en-US" sz="1200" b="1" dirty="0" smtClean="0">
                <a:solidFill>
                  <a:srgbClr val="0070C0"/>
                </a:solidFill>
              </a:rPr>
              <a:t>Gun maximum gradient could be obtained with 7 MW klystron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</a:rPr>
              <a:t>   Possible solutions of solenoid location to compensate space charge effect</a:t>
            </a:r>
          </a:p>
          <a:p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</a:rPr>
              <a:t>    Optimize beam parameters for emittance compensation scheme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</a:rPr>
              <a:t>    Space for gun diagnostics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70C0"/>
                </a:solidFill>
              </a:rPr>
              <a:t>    Start-to-end simulations. </a:t>
            </a:r>
            <a:br>
              <a:rPr lang="en-US" sz="1200" b="1" dirty="0" smtClean="0">
                <a:solidFill>
                  <a:srgbClr val="0070C0"/>
                </a:solidFill>
              </a:rPr>
            </a:br>
            <a:r>
              <a:rPr lang="en-US" sz="1200" b="1" dirty="0" smtClean="0">
                <a:solidFill>
                  <a:srgbClr val="0070C0"/>
                </a:solidFill>
              </a:rPr>
              <a:t>Goal: minimum emittance laminar flow, minimum energy spread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ser Room.jpg"/>
          <p:cNvPicPr>
            <a:picLocks noChangeAspect="1"/>
          </p:cNvPicPr>
          <p:nvPr/>
        </p:nvPicPr>
        <p:blipFill>
          <a:blip r:embed="rId2" cstate="print"/>
          <a:srcRect l="9740" t="10937" b="13021"/>
          <a:stretch>
            <a:fillRect/>
          </a:stretch>
        </p:blipFill>
        <p:spPr>
          <a:xfrm>
            <a:off x="323850" y="2343150"/>
            <a:ext cx="4501861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4235" y="1188466"/>
          <a:ext cx="4053840" cy="23395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Parameter</a:t>
                      </a:r>
                      <a:endParaRPr lang="en-US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Single bunch</a:t>
                      </a:r>
                      <a:endParaRPr lang="en-US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Laser wavelength (nm)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253-266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Pulse Repetition Rate</a:t>
                      </a:r>
                      <a:r>
                        <a:rPr lang="en-US" sz="1100" baseline="0" dirty="0" smtClean="0"/>
                        <a:t>           </a:t>
                      </a:r>
                      <a:r>
                        <a:rPr lang="en-US" sz="1100" dirty="0" smtClean="0"/>
                        <a:t>(Hz)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Shot Repetition Rate            (Hz)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Beam diameter                     (mm)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~ </a:t>
                      </a:r>
                      <a:r>
                        <a:rPr lang="en-US" sz="1100" dirty="0"/>
                        <a:t>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Beam Divergence                   ( % 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0.1%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Pulse duration </a:t>
                      </a:r>
                      <a:r>
                        <a:rPr lang="en-US" sz="1100">
                          <a:sym typeface="Symbol"/>
                        </a:rPr>
                        <a:t></a:t>
                      </a:r>
                      <a:r>
                        <a:rPr lang="en-US" sz="1100" baseline="-25000"/>
                        <a:t>z</a:t>
                      </a:r>
                      <a:r>
                        <a:rPr lang="en-US" sz="1100"/>
                        <a:t>                     (ps)</a:t>
                      </a:r>
                      <a:r>
                        <a:rPr lang="en-US" sz="1100" baseline="-25000"/>
                        <a:t>                       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5-10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Pulse profile transv. / long.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Gaussian / uniform (or Gaussian)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Energy per pulse                      (µJ)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80-100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Energy stability (long term)  ( %)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±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Pulse-to-pulse jitter                (fs)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&lt;100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/>
                        <a:t>Laser power *                          ( W)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&lt; 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72100" y="3695700"/>
            <a:ext cx="3238500" cy="10382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 study and discussion for procurement of laser system are in progress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8650" y="1152525"/>
            <a:ext cx="3267075" cy="12668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Laser setup study is in progress will be finished in July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1" y="5229226"/>
            <a:ext cx="7680619" cy="923924"/>
            <a:chOff x="685801" y="5229226"/>
            <a:chExt cx="7680619" cy="9239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7801"/>
            <a:stretch>
              <a:fillRect/>
            </a:stretch>
          </p:blipFill>
          <p:spPr bwMode="auto">
            <a:xfrm>
              <a:off x="685801" y="5405438"/>
              <a:ext cx="7680619" cy="74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4851" y="5229226"/>
              <a:ext cx="5099050" cy="19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5124450" y="5448300"/>
            <a:ext cx="36195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RF-1.jpg"/>
          <p:cNvPicPr>
            <a:picLocks noChangeAspect="1"/>
          </p:cNvPicPr>
          <p:nvPr/>
        </p:nvPicPr>
        <p:blipFill>
          <a:blip r:embed="rId2" cstate="print"/>
          <a:srcRect l="16277" r="24583" b="14120"/>
          <a:stretch>
            <a:fillRect/>
          </a:stretch>
        </p:blipFill>
        <p:spPr>
          <a:xfrm>
            <a:off x="485775" y="1209675"/>
            <a:ext cx="3608189" cy="384241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74946" y="1808480"/>
          <a:ext cx="3173730" cy="1445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2734"/>
                <a:gridCol w="1320996"/>
              </a:tblGrid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Main RF frequency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2997.9246 MHz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Pulse </a:t>
                      </a:r>
                      <a:r>
                        <a:rPr lang="en-US" sz="1400" baseline="0" dirty="0" smtClean="0"/>
                        <a:t> length</a:t>
                      </a:r>
                      <a:r>
                        <a:rPr lang="en-US" sz="1400" dirty="0" smtClean="0"/>
                        <a:t>             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1-2</a:t>
                      </a:r>
                      <a:r>
                        <a:rPr lang="en-US" sz="1400" baseline="0" dirty="0" smtClean="0"/>
                        <a:t> us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Repetition Rate 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Hz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Peak power per pulse 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 MW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Amplitude stability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&lt;</a:t>
                      </a:r>
                      <a:r>
                        <a:rPr lang="en-US" sz="1400" baseline="0" dirty="0" smtClean="0"/>
                        <a:t> 0.1 %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Phase stability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0.1º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Number of RF stations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3520332"/>
            <a:ext cx="382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commercial LLRF will be used for gun</a:t>
            </a:r>
          </a:p>
          <a:p>
            <a:r>
              <a:rPr lang="en-US" dirty="0" smtClean="0"/>
              <a:t>1 will be customized for 2 ACC sections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5092701"/>
            <a:ext cx="7635203" cy="841373"/>
            <a:chOff x="609600" y="5092701"/>
            <a:chExt cx="7635203" cy="841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5238749"/>
              <a:ext cx="7635203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0550" y="5092701"/>
              <a:ext cx="4983574" cy="16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4457700" y="5448300"/>
            <a:ext cx="36195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51349" y="1426341"/>
          <a:ext cx="6074194" cy="376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own Arrow 10"/>
          <p:cNvSpPr/>
          <p:nvPr/>
        </p:nvSpPr>
        <p:spPr>
          <a:xfrm>
            <a:off x="6698257" y="3325832"/>
            <a:ext cx="2027103" cy="2776250"/>
          </a:xfrm>
          <a:prstGeom prst="downArrow">
            <a:avLst>
              <a:gd name="adj1" fmla="val 6327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Test stand for Gun and RF station in progress.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Will be ready by the end of July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REAL Cooling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474" y="1256218"/>
            <a:ext cx="6697967" cy="4746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9782" y="4475603"/>
            <a:ext cx="2324560" cy="738664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Calculations are finished. Proceeding with test stand procurement and assembly.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8150" y="5354466"/>
            <a:ext cx="8143875" cy="715140"/>
            <a:chOff x="438150" y="5354466"/>
            <a:chExt cx="8143875" cy="7151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150" y="5510214"/>
              <a:ext cx="8143875" cy="55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0074" y="5354466"/>
              <a:ext cx="5432425" cy="175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0"/>
          <p:cNvSpPr/>
          <p:nvPr/>
        </p:nvSpPr>
        <p:spPr>
          <a:xfrm>
            <a:off x="4219574" y="5581650"/>
            <a:ext cx="117157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acuum-1_li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1144762"/>
            <a:ext cx="8115301" cy="2499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Snip Same Side Corner Rectangle 10"/>
          <p:cNvSpPr/>
          <p:nvPr/>
        </p:nvSpPr>
        <p:spPr>
          <a:xfrm>
            <a:off x="4105275" y="3438525"/>
            <a:ext cx="4495801" cy="1647825"/>
          </a:xfrm>
          <a:prstGeom prst="snip2SameRect">
            <a:avLst>
              <a:gd name="adj1" fmla="val 10811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 Several components procured. </a:t>
            </a:r>
            <a:b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Already at vacuum laboratory</a:t>
            </a:r>
            <a:b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 Test stand assembly for vacuum system is in progress</a:t>
            </a:r>
            <a:b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 Test and measurement devices required !</a:t>
            </a:r>
          </a:p>
          <a:p>
            <a:endParaRPr lang="en-US" sz="1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50" y="3257550"/>
            <a:ext cx="3417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vacuum level  	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Flange type standard 	CF45</a:t>
            </a:r>
          </a:p>
          <a:p>
            <a:r>
              <a:rPr lang="en-US" dirty="0" smtClean="0"/>
              <a:t>Shutters			4</a:t>
            </a:r>
          </a:p>
          <a:p>
            <a:r>
              <a:rPr lang="en-US" dirty="0" smtClean="0"/>
              <a:t>Ion Pumps		4</a:t>
            </a:r>
          </a:p>
          <a:p>
            <a:r>
              <a:rPr lang="en-US" dirty="0" smtClean="0"/>
              <a:t>Number of </a:t>
            </a:r>
            <a:r>
              <a:rPr lang="en-US" dirty="0" err="1" smtClean="0"/>
              <a:t>individ</a:t>
            </a:r>
            <a:r>
              <a:rPr lang="en-US" dirty="0" smtClean="0"/>
              <a:t>. sections	4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2900" y="5402090"/>
            <a:ext cx="8365272" cy="751060"/>
            <a:chOff x="342900" y="5402090"/>
            <a:chExt cx="8365272" cy="75106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" y="5572125"/>
              <a:ext cx="836527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1024" y="5402090"/>
              <a:ext cx="5573820" cy="179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4486275" y="5572126"/>
            <a:ext cx="21907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and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19099" y="1343025"/>
          <a:ext cx="4800601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5838825" y="1543050"/>
            <a:ext cx="2609850" cy="3514725"/>
          </a:xfrm>
          <a:prstGeom prst="downArrow">
            <a:avLst>
              <a:gd name="adj1" fmla="val 85766"/>
              <a:gd name="adj2" fmla="val 357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Components procurement</a:t>
            </a:r>
            <a:b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in progress</a:t>
            </a:r>
            <a:b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 Development of local subsystems for test stands</a:t>
            </a:r>
            <a:b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Global control system development </a:t>
            </a:r>
            <a:b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1824" y="5245101"/>
            <a:ext cx="7498003" cy="654049"/>
            <a:chOff x="631824" y="5092701"/>
            <a:chExt cx="7498003" cy="6540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1824" y="5245100"/>
              <a:ext cx="7498003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0550" y="5092701"/>
              <a:ext cx="4983574" cy="16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10"/>
          <p:cNvSpPr/>
          <p:nvPr/>
        </p:nvSpPr>
        <p:spPr>
          <a:xfrm>
            <a:off x="3886200" y="5372100"/>
            <a:ext cx="723900" cy="219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UN_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35" y="1238250"/>
            <a:ext cx="4920004" cy="3476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and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65725" y="1104900"/>
            <a:ext cx="3019425" cy="1552574"/>
          </a:xfrm>
          <a:prstGeom prst="triangle">
            <a:avLst>
              <a:gd name="adj" fmla="val 798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Minimal Setup for Gun Diagnostics.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Diag_Schem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279" y="4762500"/>
            <a:ext cx="6883771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UN_DI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35" y="1238250"/>
            <a:ext cx="4920004" cy="3476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and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65725" y="1104900"/>
            <a:ext cx="3019425" cy="1552574"/>
          </a:xfrm>
          <a:prstGeom prst="triangle">
            <a:avLst>
              <a:gd name="adj" fmla="val 798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Minimal Setup for Gun Diagnostics.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Diag_Schem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279" y="4762500"/>
            <a:ext cx="6883771" cy="13430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850" y="1562100"/>
            <a:ext cx="7566025" cy="3343275"/>
            <a:chOff x="323850" y="1562100"/>
            <a:chExt cx="7566025" cy="3343275"/>
          </a:xfrm>
        </p:grpSpPr>
        <p:sp>
          <p:nvSpPr>
            <p:cNvPr id="11" name="Oval 10"/>
            <p:cNvSpPr/>
            <p:nvPr/>
          </p:nvSpPr>
          <p:spPr>
            <a:xfrm>
              <a:off x="323850" y="1562100"/>
              <a:ext cx="1533525" cy="3343275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solidFill>
                <a:srgbClr val="FF0000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PSI type gun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H="1">
              <a:off x="4870450" y="2943225"/>
              <a:ext cx="3019425" cy="1552574"/>
            </a:xfrm>
            <a:prstGeom prst="triangle">
              <a:avLst>
                <a:gd name="adj" fmla="val 7981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Calculations and setup in progress</a:t>
              </a:r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85774"/>
            <a:ext cx="6591300" cy="342901"/>
          </a:xfrm>
        </p:spPr>
        <p:txBody>
          <a:bodyPr>
            <a:noAutofit/>
          </a:bodyPr>
          <a:lstStyle/>
          <a:p>
            <a:r>
              <a:rPr lang="en-US" sz="2400" dirty="0" smtClean="0"/>
              <a:t>Time </a:t>
            </a:r>
            <a:r>
              <a:rPr lang="en-US" sz="2400" dirty="0" smtClean="0"/>
              <a:t>Schedule. Phase 1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525" y="923925"/>
            <a:ext cx="1359731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Magnets &amp; girders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525" y="1409700"/>
            <a:ext cx="1147686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Control System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525" y="1990725"/>
            <a:ext cx="1006686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Laser System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525" y="2600325"/>
            <a:ext cx="641522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RF Gun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25" y="3009900"/>
            <a:ext cx="912301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Diagnostics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525" y="3514725"/>
            <a:ext cx="1187376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Vacuum System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525" y="4067175"/>
            <a:ext cx="1155766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Cooling System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525" y="4619625"/>
            <a:ext cx="830356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RF System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525" y="5153025"/>
            <a:ext cx="165654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Build. &amp; Infrastructure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525" y="5438775"/>
            <a:ext cx="904607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Installation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525" y="5753100"/>
            <a:ext cx="1196161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Commissioning 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124075" y="819150"/>
            <a:ext cx="6553199" cy="5332692"/>
            <a:chOff x="2124075" y="819150"/>
            <a:chExt cx="6553199" cy="53326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075" y="819150"/>
              <a:ext cx="6553199" cy="533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1"/>
            <p:cNvGrpSpPr/>
            <p:nvPr/>
          </p:nvGrpSpPr>
          <p:grpSpPr>
            <a:xfrm>
              <a:off x="4333875" y="3771900"/>
              <a:ext cx="4296611" cy="246221"/>
              <a:chOff x="4333875" y="3790950"/>
              <a:chExt cx="4296611" cy="24622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333875" y="3790950"/>
                <a:ext cx="3545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Jan</a:t>
                </a:r>
                <a:endParaRPr lang="en-US" sz="1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38675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Febr</a:t>
                </a:r>
                <a:endParaRPr lang="en-US" sz="10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72050" y="379095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March</a:t>
                </a:r>
                <a:endParaRPr lang="en-US" sz="10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53050" y="3790950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April</a:t>
                </a:r>
                <a:endParaRPr lang="en-US" sz="10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5000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May</a:t>
                </a:r>
                <a:endParaRPr lang="en-US" sz="10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76950" y="3790950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June</a:t>
                </a:r>
                <a:endParaRPr lang="en-US" sz="10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38900" y="3790950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July</a:t>
                </a:r>
                <a:endParaRPr lang="en-US" sz="10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00850" y="379095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Aug</a:t>
                </a:r>
                <a:endParaRPr lang="en-US" sz="10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62800" y="3790950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Sept</a:t>
                </a:r>
                <a:endParaRPr lang="en-US" sz="10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24750" y="3790950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Oct</a:t>
                </a:r>
                <a:endParaRPr lang="en-US" sz="1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86700" y="3790950"/>
                <a:ext cx="399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Nov</a:t>
                </a:r>
                <a:endParaRPr lang="en-US" sz="10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48650" y="379095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Dec</a:t>
                </a:r>
                <a:endParaRPr lang="en-US" sz="1000" b="1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52925" y="2809875"/>
              <a:ext cx="4296611" cy="246221"/>
              <a:chOff x="4333875" y="3790950"/>
              <a:chExt cx="4296611" cy="24622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333875" y="3790950"/>
                <a:ext cx="3545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Jan</a:t>
                </a:r>
                <a:endParaRPr lang="en-US" sz="10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638675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Febr</a:t>
                </a:r>
                <a:endParaRPr lang="en-US" sz="10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972050" y="379095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March</a:t>
                </a:r>
                <a:endParaRPr lang="en-US" sz="10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53050" y="3790950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April</a:t>
                </a:r>
                <a:endParaRPr lang="en-US" sz="10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715000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May</a:t>
                </a:r>
                <a:endParaRPr lang="en-US" sz="10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76950" y="3790950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June</a:t>
                </a:r>
                <a:endParaRPr lang="en-US" sz="10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38900" y="3790950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July</a:t>
                </a:r>
                <a:endParaRPr lang="en-US" sz="1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00850" y="379095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Aug</a:t>
                </a:r>
                <a:endParaRPr lang="en-US" sz="1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62800" y="3790950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Sept</a:t>
                </a:r>
                <a:endParaRPr lang="en-US" sz="10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524750" y="3790950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Oct</a:t>
                </a:r>
                <a:endParaRPr lang="en-US" sz="10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86700" y="3790950"/>
                <a:ext cx="399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Nov</a:t>
                </a:r>
                <a:endParaRPr lang="en-US" sz="10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248650" y="379095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Dec</a:t>
                </a:r>
                <a:endParaRPr lang="en-US" sz="1000" b="1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371975" y="1704975"/>
              <a:ext cx="4296611" cy="246221"/>
              <a:chOff x="4333875" y="3790950"/>
              <a:chExt cx="4296611" cy="24622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333875" y="3790950"/>
                <a:ext cx="3545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Jan</a:t>
                </a:r>
                <a:endParaRPr lang="en-US" sz="10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38675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Febr</a:t>
                </a:r>
                <a:endParaRPr lang="en-US" sz="10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972050" y="379095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March</a:t>
                </a:r>
                <a:endParaRPr lang="en-US" sz="10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353050" y="3790950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April</a:t>
                </a:r>
                <a:endParaRPr lang="en-US" sz="10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5000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May</a:t>
                </a:r>
                <a:endParaRPr lang="en-US" sz="10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076950" y="3790950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June</a:t>
                </a:r>
                <a:endParaRPr lang="en-US" sz="10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38900" y="3790950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July</a:t>
                </a:r>
                <a:endParaRPr 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00850" y="379095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Aug</a:t>
                </a:r>
                <a:endParaRPr lang="en-US" sz="10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62800" y="3790950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Sept</a:t>
                </a:r>
                <a:endParaRPr lang="en-US" sz="10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24750" y="3790950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Oct</a:t>
                </a:r>
                <a:endParaRPr lang="en-US" sz="10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886700" y="3790950"/>
                <a:ext cx="399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Nov</a:t>
                </a:r>
                <a:endParaRPr lang="en-US" sz="10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48650" y="379095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Dec</a:t>
                </a:r>
                <a:endParaRPr lang="en-US" sz="1000" b="1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362450" y="4314825"/>
              <a:ext cx="4296611" cy="246221"/>
              <a:chOff x="4333875" y="3790950"/>
              <a:chExt cx="4296611" cy="24622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333875" y="3790950"/>
                <a:ext cx="3545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Jan</a:t>
                </a:r>
                <a:endParaRPr lang="en-US" sz="10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638675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Febr</a:t>
                </a:r>
                <a:endParaRPr lang="en-US" sz="10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972050" y="379095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March</a:t>
                </a:r>
                <a:endParaRPr 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353050" y="3790950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April</a:t>
                </a:r>
                <a:endParaRPr lang="en-US" sz="10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715000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May</a:t>
                </a:r>
                <a:endParaRPr lang="en-US" sz="10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76950" y="3790950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June</a:t>
                </a:r>
                <a:endParaRPr lang="en-US" sz="10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438900" y="3790950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July</a:t>
                </a:r>
                <a:endParaRPr 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800850" y="379095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Aug</a:t>
                </a:r>
                <a:endParaRPr lang="en-US" sz="10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162800" y="3790950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Sept</a:t>
                </a:r>
                <a:endParaRPr lang="en-US" sz="10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524750" y="3790950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Oct</a:t>
                </a:r>
                <a:endParaRPr lang="en-US" sz="10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86700" y="3790950"/>
                <a:ext cx="399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Nov</a:t>
                </a:r>
                <a:endParaRPr lang="en-US" sz="10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248650" y="379095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Dec</a:t>
                </a:r>
                <a:endParaRPr lang="en-US" sz="1000" b="1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352925" y="4981575"/>
              <a:ext cx="4296611" cy="246221"/>
              <a:chOff x="4333875" y="3790950"/>
              <a:chExt cx="4296611" cy="24622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333875" y="3790950"/>
                <a:ext cx="3545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Jan</a:t>
                </a:r>
                <a:endParaRPr lang="en-US" sz="10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638675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Febr</a:t>
                </a:r>
                <a:endParaRPr lang="en-US" sz="10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72050" y="379095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March</a:t>
                </a:r>
                <a:endParaRPr lang="en-US" sz="10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353050" y="3790950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April</a:t>
                </a:r>
                <a:endParaRPr 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15000" y="3790950"/>
                <a:ext cx="4203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May</a:t>
                </a:r>
                <a:endParaRPr lang="en-US" sz="10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076950" y="3790950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June</a:t>
                </a:r>
                <a:endParaRPr lang="en-US" sz="10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438900" y="3790950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July</a:t>
                </a:r>
                <a:endParaRPr 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800850" y="379095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Aug</a:t>
                </a:r>
                <a:endParaRPr lang="en-US" sz="10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62800" y="3790950"/>
                <a:ext cx="4235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Sept</a:t>
                </a:r>
                <a:endParaRPr lang="en-US" sz="10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524750" y="3790950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Oct</a:t>
                </a:r>
                <a:endParaRPr 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886700" y="3790950"/>
                <a:ext cx="399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Nov</a:t>
                </a:r>
                <a:endParaRPr lang="en-US" sz="10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248650" y="379095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Dec</a:t>
                </a:r>
                <a:endParaRPr lang="en-US" sz="1000" b="1" dirty="0"/>
              </a:p>
            </p:txBody>
          </p:sp>
        </p:grpSp>
      </p:grpSp>
      <p:cxnSp>
        <p:nvCxnSpPr>
          <p:cNvPr id="87" name="Straight Connector 86"/>
          <p:cNvCxnSpPr/>
          <p:nvPr/>
        </p:nvCxnSpPr>
        <p:spPr>
          <a:xfrm>
            <a:off x="6486525" y="933450"/>
            <a:ext cx="9525" cy="518160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010275" y="542925"/>
            <a:ext cx="112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TAC Meeting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2711" y="1591508"/>
            <a:ext cx="375743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Linear Accelerator Layout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Building and Infrastructure 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RF Gun 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Laser System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RF System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Cooling System 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Vacuum System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Control System and Diagnostics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Time Schedule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0563-91C0-44EF-9C9A-0619A4144C0F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3242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SDXTMPPPT01.emf"/>
          <p:cNvPicPr>
            <a:picLocks/>
          </p:cNvPicPr>
          <p:nvPr/>
        </p:nvPicPr>
        <p:blipFill>
          <a:blip r:embed="rId2" cstate="print">
            <a:lum bright="40000" contrast="-32000"/>
          </a:blip>
          <a:stretch>
            <a:fillRect/>
          </a:stretch>
        </p:blipFill>
        <p:spPr>
          <a:xfrm>
            <a:off x="333376" y="1051718"/>
            <a:ext cx="8362950" cy="513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Schedule. Progress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526" y="3486150"/>
            <a:ext cx="3638550" cy="2447926"/>
          </a:xfrm>
          <a:prstGeom prst="rect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Magnet Fabrication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Girders and alignment technique and technology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Electron gun</a:t>
            </a:r>
          </a:p>
          <a:p>
            <a:pPr marL="342900" indent="-342900">
              <a:buAutoNum type="arabicPeriod"/>
            </a:pPr>
            <a:r>
              <a:rPr lang="en-US" dirty="0" smtClean="0"/>
              <a:t>Power supplies specifications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RF equipment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Procured equipment delays 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95850" y="3000374"/>
            <a:ext cx="3514725" cy="2971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Building and Infrastructure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Vacuum test stand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Cooling system test stand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RF laboratory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Laser system setup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Control system setup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Diagnostics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Beam physics studies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Staff wiliness and efforts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International collaborations.</a:t>
            </a:r>
          </a:p>
        </p:txBody>
      </p:sp>
      <p:pic>
        <p:nvPicPr>
          <p:cNvPr id="8" name="Picture 7" descr="MC90043441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050" y="1333500"/>
            <a:ext cx="1625600" cy="1828800"/>
          </a:xfrm>
          <a:prstGeom prst="rect">
            <a:avLst/>
          </a:prstGeom>
        </p:spPr>
      </p:pic>
      <p:pic>
        <p:nvPicPr>
          <p:cNvPr id="10" name="Picture 9" descr="MC90044044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7475" y="1190625"/>
            <a:ext cx="158432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600201"/>
            <a:ext cx="8229600" cy="3981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construction and infrastructure preparation in progress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Vacuum laboratory and test stand are established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RF system laboratory established. Proceeding with modulators and klystrons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Laser system setup in progress. We will proceed with procurement process soon.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Control system and diagnostics proceeding in parallel with components setup.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try to fabricate magnets and girders in Armenia.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start commissioning next year !!!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Accelerator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625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200" y="1973028"/>
            <a:ext cx="8153400" cy="2646653"/>
            <a:chOff x="457200" y="2468328"/>
            <a:chExt cx="8153400" cy="2646653"/>
          </a:xfrm>
        </p:grpSpPr>
        <p:pic>
          <p:nvPicPr>
            <p:cNvPr id="26" name="Picture 25" descr="Linac Schematic_noso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468328"/>
              <a:ext cx="8153400" cy="26466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6224" y="2527323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3-5 MeV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1624" y="2517798"/>
              <a:ext cx="939681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MeV</a:t>
              </a:r>
              <a:br>
                <a:rPr lang="en-US" dirty="0" smtClean="0"/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max. 22 MeV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3824" y="2517798"/>
              <a:ext cx="939681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MeV</a:t>
              </a:r>
              <a:br>
                <a:rPr lang="en-US" dirty="0" smtClean="0"/>
              </a:b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max. 45 MeV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" y="1213961"/>
            <a:ext cx="1447800" cy="738664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 Diagnostics 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1209675"/>
            <a:ext cx="1295400" cy="738664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5125" y="1209675"/>
            <a:ext cx="1295400" cy="738664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305800" y="1752600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9575" y="3826073"/>
            <a:ext cx="728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length up to beam dump ~9m. Tunnel length 12m with farther ~3m extension possibility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085975" y="4295775"/>
          <a:ext cx="4654684" cy="16943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84843"/>
                <a:gridCol w="1069841"/>
              </a:tblGrid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Bunch charge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200 pC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Peak current at cathode 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~ 20 A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Bunch transverse </a:t>
                      </a:r>
                      <a:r>
                        <a:rPr lang="en-US" sz="1000" b="1" dirty="0" err="1">
                          <a:effectLst/>
                        </a:rPr>
                        <a:t>rms</a:t>
                      </a:r>
                      <a:r>
                        <a:rPr lang="en-US" sz="1000" b="1" dirty="0">
                          <a:effectLst/>
                        </a:rPr>
                        <a:t> size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~ 800 </a:t>
                      </a:r>
                      <a:r>
                        <a:rPr lang="en-US" sz="1000" b="1" dirty="0">
                          <a:effectLst/>
                        </a:rPr>
                        <a:t>um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Normalized transverse emittance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&lt; </a:t>
                      </a:r>
                      <a:r>
                        <a:rPr lang="en-US" sz="1000" b="1" dirty="0" smtClean="0">
                          <a:effectLst/>
                        </a:rPr>
                        <a:t>0.5 </a:t>
                      </a:r>
                      <a:r>
                        <a:rPr lang="en-US" sz="1000" b="1" dirty="0">
                          <a:effectLst/>
                        </a:rPr>
                        <a:t>mm-</a:t>
                      </a:r>
                      <a:r>
                        <a:rPr lang="en-US" sz="1000" b="1" dirty="0" err="1">
                          <a:effectLst/>
                        </a:rPr>
                        <a:t>mrad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FWHM bunch length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5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en-US" sz="1000" b="1" dirty="0" smtClean="0">
                          <a:effectLst/>
                        </a:rPr>
                        <a:t>-10 </a:t>
                      </a:r>
                      <a:r>
                        <a:rPr lang="en-US" sz="1000" b="1" dirty="0" err="1">
                          <a:effectLst/>
                        </a:rPr>
                        <a:t>ps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Beam energy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20 MeV 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93" marR="71593" marT="44824" marB="44824"/>
                </a:tc>
              </a:tr>
              <a:tr h="211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</a:rPr>
                        <a:t>Rms</a:t>
                      </a:r>
                      <a:r>
                        <a:rPr lang="en-US" sz="1000" b="1" baseline="0" dirty="0" smtClean="0">
                          <a:effectLst/>
                        </a:rPr>
                        <a:t> energy spread</a:t>
                      </a:r>
                      <a:endParaRPr lang="en-US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593" marR="71593" marT="44824" marB="4482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&lt; 20 </a:t>
                      </a:r>
                      <a:r>
                        <a:rPr lang="en-US" sz="1000" b="1" dirty="0" err="1" smtClean="0">
                          <a:effectLst/>
                        </a:rPr>
                        <a:t>keV</a:t>
                      </a:r>
                      <a:endParaRPr lang="en-US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593" marR="71593" marT="44824" marB="448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&amp;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76325"/>
            <a:ext cx="6400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095375"/>
            <a:ext cx="66960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004888"/>
            <a:ext cx="6600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Infrastructure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138238"/>
            <a:ext cx="6419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575" y="12858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 cell PSI type gun and solenoid scaled respectively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1775" y="5724525"/>
            <a:ext cx="564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Presented at IPAC’11. </a:t>
            </a:r>
            <a:r>
              <a:rPr lang="en-US" sz="1200" b="1" dirty="0" smtClean="0">
                <a:solidFill>
                  <a:srgbClr val="0070C0"/>
                </a:solidFill>
              </a:rPr>
              <a:t>”Beam phase space study for AREAL </a:t>
            </a:r>
            <a:r>
              <a:rPr lang="en-US" sz="1200" b="1" dirty="0" err="1" smtClean="0">
                <a:solidFill>
                  <a:srgbClr val="0070C0"/>
                </a:solidFill>
              </a:rPr>
              <a:t>photogun</a:t>
            </a:r>
            <a:r>
              <a:rPr lang="en-US" sz="1200" b="1" dirty="0" smtClean="0">
                <a:solidFill>
                  <a:srgbClr val="0070C0"/>
                </a:solidFill>
              </a:rPr>
              <a:t> linac”. TUPC032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363" y="1104900"/>
            <a:ext cx="3468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273" y="3281364"/>
            <a:ext cx="364290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" y="1928813"/>
            <a:ext cx="3714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2DC7-D436-43E7-8E52-5FDBB78CC133}" type="datetime1">
              <a:rPr lang="en-US" smtClean="0"/>
              <a:pPr/>
              <a:t>25-Jun-12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Grigoryan  AREAL TAC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348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032000"/>
            <a:ext cx="43989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0575" y="12858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cell REGAE  gun with REGAE solenoid with larger aperture.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1268414"/>
            <a:ext cx="3889375" cy="23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946" y="3429000"/>
            <a:ext cx="3872329" cy="23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ar-BG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Seminar-BG-1</Template>
  <TotalTime>579</TotalTime>
  <Words>845</Words>
  <Application>Microsoft Office PowerPoint</Application>
  <PresentationFormat>On-screen Show (4:3)</PresentationFormat>
  <Paragraphs>313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Seminar-BG-1</vt:lpstr>
      <vt:lpstr>Advanced Research Electron Accelerator Laboratory</vt:lpstr>
      <vt:lpstr>Contents</vt:lpstr>
      <vt:lpstr>Linear Accelerator Layout</vt:lpstr>
      <vt:lpstr>Building &amp; Infrastructure</vt:lpstr>
      <vt:lpstr>Building &amp; Infrastructure</vt:lpstr>
      <vt:lpstr>Building &amp; Infrastructure</vt:lpstr>
      <vt:lpstr>Building &amp; Infrastructure</vt:lpstr>
      <vt:lpstr>RF Gun</vt:lpstr>
      <vt:lpstr>RF Gun</vt:lpstr>
      <vt:lpstr>RF Gun</vt:lpstr>
      <vt:lpstr>Laser System</vt:lpstr>
      <vt:lpstr>RF System</vt:lpstr>
      <vt:lpstr>Cooling System</vt:lpstr>
      <vt:lpstr>Cooling System</vt:lpstr>
      <vt:lpstr>Vacuum System</vt:lpstr>
      <vt:lpstr>Control System and Diagnostics</vt:lpstr>
      <vt:lpstr>Control System and Diagnostics</vt:lpstr>
      <vt:lpstr>Control System and Diagnostics</vt:lpstr>
      <vt:lpstr>Time Schedule. Phase 1</vt:lpstr>
      <vt:lpstr>Time Schedule. Progress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Research Electron Accelerator Laboratory</dc:title>
  <dc:creator>Bagrat</dc:creator>
  <cp:lastModifiedBy>Bagrat</cp:lastModifiedBy>
  <cp:revision>111</cp:revision>
  <dcterms:created xsi:type="dcterms:W3CDTF">2006-08-16T00:00:00Z</dcterms:created>
  <dcterms:modified xsi:type="dcterms:W3CDTF">2012-06-25T06:37:02Z</dcterms:modified>
</cp:coreProperties>
</file>